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898" r:id="rId1"/>
    <p:sldMasterId id="2147483988" r:id="rId2"/>
    <p:sldMasterId id="2147484001" r:id="rId3"/>
  </p:sldMasterIdLst>
  <p:notesMasterIdLst>
    <p:notesMasterId r:id="rId14"/>
  </p:notesMasterIdLst>
  <p:handoutMasterIdLst>
    <p:handoutMasterId r:id="rId15"/>
  </p:handoutMasterIdLst>
  <p:sldIdLst>
    <p:sldId id="869" r:id="rId4"/>
    <p:sldId id="1070" r:id="rId5"/>
    <p:sldId id="1054" r:id="rId6"/>
    <p:sldId id="1067" r:id="rId7"/>
    <p:sldId id="1058" r:id="rId8"/>
    <p:sldId id="1062" r:id="rId9"/>
    <p:sldId id="1066" r:id="rId10"/>
    <p:sldId id="1064" r:id="rId11"/>
    <p:sldId id="1068" r:id="rId12"/>
    <p:sldId id="1065" r:id="rId13"/>
  </p:sldIdLst>
  <p:sldSz cx="9144000" cy="6858000" type="screen4x3"/>
  <p:notesSz cx="9144000" cy="6858000"/>
  <p:embeddedFontLst>
    <p:embeddedFont>
      <p:font typeface="微软雅黑" pitchFamily="34" charset="-122"/>
      <p:regular r:id="rId16"/>
      <p:bold r:id="rId17"/>
    </p:embeddedFont>
    <p:embeddedFont>
      <p:font typeface="黑体" pitchFamily="49" charset="-122"/>
      <p:regular r:id="rId18"/>
    </p:embeddedFont>
    <p:embeddedFont>
      <p:font typeface="华文楷体" pitchFamily="2" charset="-122"/>
      <p:regular r:id="rId19"/>
    </p:embeddedFont>
    <p:embeddedFont>
      <p:font typeface="Calibri" pitchFamily="34" charset="0"/>
      <p:regular r:id="rId20"/>
      <p:bold r:id="rId21"/>
      <p:italic r:id="rId22"/>
      <p:boldItalic r:id="rId23"/>
    </p:embeddedFont>
  </p:embeddedFontLst>
  <p:defaultTextStyle>
    <a:defPPr>
      <a:defRPr lang="zh-CN"/>
    </a:defPPr>
    <a:lvl1pPr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3816">
          <p15:clr>
            <a:srgbClr val="A4A3A4"/>
          </p15:clr>
        </p15:guide>
        <p15:guide id="2" pos="521">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3366"/>
    <a:srgbClr val="F7FAFF"/>
    <a:srgbClr val="D9E6FF"/>
    <a:srgbClr val="643C00"/>
    <a:srgbClr val="6C0000"/>
    <a:srgbClr val="7E0000"/>
    <a:srgbClr val="003600"/>
    <a:srgbClr val="ADDB7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01" autoAdjust="0"/>
    <p:restoredTop sz="99072" autoAdjust="0"/>
  </p:normalViewPr>
  <p:slideViewPr>
    <p:cSldViewPr>
      <p:cViewPr varScale="1">
        <p:scale>
          <a:sx n="68" d="100"/>
          <a:sy n="68" d="100"/>
        </p:scale>
        <p:origin x="-1392" y="-56"/>
      </p:cViewPr>
      <p:guideLst>
        <p:guide orient="horz" pos="3816"/>
        <p:guide pos="521"/>
      </p:guideLst>
    </p:cSldViewPr>
  </p:slideViewPr>
  <p:notesTextViewPr>
    <p:cViewPr>
      <p:scale>
        <a:sx n="100" d="100"/>
        <a:sy n="100" d="100"/>
      </p:scale>
      <p:origin x="0" y="0"/>
    </p:cViewPr>
  </p:notesTextViewPr>
  <p:sorterViewPr>
    <p:cViewPr>
      <p:scale>
        <a:sx n="90" d="100"/>
        <a:sy n="90" d="100"/>
      </p:scale>
      <p:origin x="0" y="7110"/>
    </p:cViewPr>
  </p:sorterViewPr>
  <p:notesViewPr>
    <p:cSldViewPr>
      <p:cViewPr varScale="1">
        <p:scale>
          <a:sx n="65" d="100"/>
          <a:sy n="65" d="100"/>
        </p:scale>
        <p:origin x="-1852" y="-68"/>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宋体" pitchFamily="2" charset="-122"/>
              </a:defRPr>
            </a:lvl1pPr>
          </a:lstStyle>
          <a:p>
            <a:pPr>
              <a:defRPr/>
            </a:pPr>
            <a:endParaRPr lang="zh-CN" altLang="en-US"/>
          </a:p>
        </p:txBody>
      </p:sp>
      <p:sp>
        <p:nvSpPr>
          <p:cNvPr id="39939"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宋体" pitchFamily="2" charset="-122"/>
              </a:defRPr>
            </a:lvl1pPr>
          </a:lstStyle>
          <a:p>
            <a:pPr>
              <a:defRPr/>
            </a:pPr>
            <a:fld id="{C5EC0ED4-848D-4A75-92D4-5A09A38BB30E}" type="datetimeFigureOut">
              <a:rPr lang="zh-CN" altLang="en-US"/>
              <a:pPr>
                <a:defRPr/>
              </a:pPr>
              <a:t>2017/6/7</a:t>
            </a:fld>
            <a:endParaRPr lang="en-US" altLang="zh-CN"/>
          </a:p>
        </p:txBody>
      </p:sp>
      <p:sp>
        <p:nvSpPr>
          <p:cNvPr id="39940"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宋体" pitchFamily="2" charset="-122"/>
              </a:defRPr>
            </a:lvl1pPr>
          </a:lstStyle>
          <a:p>
            <a:pPr>
              <a:defRPr/>
            </a:pPr>
            <a:endParaRPr lang="en-US" altLang="zh-CN"/>
          </a:p>
        </p:txBody>
      </p:sp>
      <p:sp>
        <p:nvSpPr>
          <p:cNvPr id="39941"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065044-8C9E-4FA4-B954-F13108C1824E}" type="slidenum">
              <a:rPr lang="zh-CN" altLang="en-US"/>
              <a:pPr/>
              <a:t>‹#›</a:t>
            </a:fld>
            <a:endParaRPr lang="en-US" altLang="zh-CN"/>
          </a:p>
        </p:txBody>
      </p:sp>
    </p:spTree>
    <p:extLst>
      <p:ext uri="{BB962C8B-B14F-4D97-AF65-F5344CB8AC3E}">
        <p14:creationId xmlns:p14="http://schemas.microsoft.com/office/powerpoint/2010/main" xmlns="" val="1008149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微软雅黑" pitchFamily="34" charset="-122"/>
                <a:ea typeface="宋体" pitchFamily="2" charset="-122"/>
              </a:defRPr>
            </a:lvl1pPr>
          </a:lstStyle>
          <a:p>
            <a:pPr>
              <a:defRPr/>
            </a:pPr>
            <a:fld id="{018A0A60-33FF-414E-A6A4-DB202C9DE800}" type="datetimeFigureOut">
              <a:rPr lang="zh-CN" altLang="en-US"/>
              <a:pPr>
                <a:defRPr/>
              </a:pPr>
              <a:t>2017/6/7</a:t>
            </a:fld>
            <a:endParaRPr lang="en-US" altLang="zh-CN"/>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微软雅黑" panose="020B0503020204020204" pitchFamily="34" charset="-122"/>
              </a:defRPr>
            </a:lvl1pPr>
          </a:lstStyle>
          <a:p>
            <a:fld id="{68F14FCA-7ECC-42B4-AFA0-364BA0512A2B}" type="slidenum">
              <a:rPr lang="zh-CN" altLang="en-US"/>
              <a:pPr/>
              <a:t>‹#›</a:t>
            </a:fld>
            <a:endParaRPr lang="en-US" altLang="zh-CN"/>
          </a:p>
        </p:txBody>
      </p:sp>
    </p:spTree>
    <p:extLst>
      <p:ext uri="{BB962C8B-B14F-4D97-AF65-F5344CB8AC3E}">
        <p14:creationId xmlns:p14="http://schemas.microsoft.com/office/powerpoint/2010/main" xmlns="" val="1768389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itchFamily="34" charset="-122"/>
        <a:ea typeface="+mn-ea"/>
        <a:cs typeface="+mn-cs"/>
      </a:defRPr>
    </a:lvl1pPr>
    <a:lvl2pPr marL="457200" algn="l" rtl="0" eaLnBrk="0" fontAlgn="base" hangingPunct="0">
      <a:spcBef>
        <a:spcPct val="30000"/>
      </a:spcBef>
      <a:spcAft>
        <a:spcPct val="0"/>
      </a:spcAft>
      <a:defRPr sz="1200" kern="1200">
        <a:solidFill>
          <a:schemeClr val="tx1"/>
        </a:solidFill>
        <a:latin typeface="微软雅黑" pitchFamily="34" charset="-122"/>
        <a:ea typeface="+mn-ea"/>
        <a:cs typeface="+mn-cs"/>
      </a:defRPr>
    </a:lvl2pPr>
    <a:lvl3pPr marL="914400" algn="l" rtl="0" eaLnBrk="0" fontAlgn="base" hangingPunct="0">
      <a:spcBef>
        <a:spcPct val="30000"/>
      </a:spcBef>
      <a:spcAft>
        <a:spcPct val="0"/>
      </a:spcAft>
      <a:defRPr sz="1200" kern="1200">
        <a:solidFill>
          <a:schemeClr val="tx1"/>
        </a:solidFill>
        <a:latin typeface="微软雅黑" pitchFamily="34" charset="-122"/>
        <a:ea typeface="+mn-ea"/>
        <a:cs typeface="+mn-cs"/>
      </a:defRPr>
    </a:lvl3pPr>
    <a:lvl4pPr marL="1371600" algn="l" rtl="0" eaLnBrk="0" fontAlgn="base" hangingPunct="0">
      <a:spcBef>
        <a:spcPct val="30000"/>
      </a:spcBef>
      <a:spcAft>
        <a:spcPct val="0"/>
      </a:spcAft>
      <a:defRPr sz="1200" kern="1200">
        <a:solidFill>
          <a:schemeClr val="tx1"/>
        </a:solidFill>
        <a:latin typeface="微软雅黑" pitchFamily="34" charset="-122"/>
        <a:ea typeface="+mn-ea"/>
        <a:cs typeface="+mn-cs"/>
      </a:defRPr>
    </a:lvl4pPr>
    <a:lvl5pPr marL="1828800" algn="l" rtl="0" eaLnBrk="0" fontAlgn="base" hangingPunct="0">
      <a:spcBef>
        <a:spcPct val="30000"/>
      </a:spcBef>
      <a:spcAft>
        <a:spcPct val="0"/>
      </a:spcAft>
      <a:defRPr sz="1200" kern="1200">
        <a:solidFill>
          <a:schemeClr val="tx1"/>
        </a:solidFill>
        <a:latin typeface="微软雅黑" pitchFamily="34"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ea typeface="微软雅黑" panose="020B0503020204020204" pitchFamily="34" charset="-122"/>
            </a:endParaRPr>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DAF1B15A-DC32-494A-BB15-E9E6041232C9}" type="slidenum">
              <a:rPr lang="zh-CN" altLang="en-US" sz="1200">
                <a:latin typeface="微软雅黑" panose="020B0503020204020204" pitchFamily="34" charset="-122"/>
              </a:rPr>
              <a:pPr/>
              <a:t>0</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8140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2</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3</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4</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5</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6</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7</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DCDF396-7626-4C9D-92CF-FF99A27300FB}" type="slidenum">
              <a:rPr lang="zh-CN" altLang="en-US" sz="1200">
                <a:latin typeface="微软雅黑" panose="020B0503020204020204" pitchFamily="34" charset="-122"/>
              </a:rPr>
              <a:pPr/>
              <a:t>9</a:t>
            </a:fld>
            <a:endParaRPr lang="en-US" altLang="zh-CN" sz="1200">
              <a:latin typeface="微软雅黑" panose="020B0503020204020204" pitchFamily="34" charset="-122"/>
            </a:endParaRPr>
          </a:p>
        </p:txBody>
      </p:sp>
    </p:spTree>
    <p:extLst>
      <p:ext uri="{BB962C8B-B14F-4D97-AF65-F5344CB8AC3E}">
        <p14:creationId xmlns:p14="http://schemas.microsoft.com/office/powerpoint/2010/main" xmlns="" val="3738727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52FFC88A-A2FC-4138-B32D-F97736BA1D56}" type="slidenum">
              <a:rPr lang="zh-CN" altLang="en-US"/>
              <a:pPr/>
              <a:t>‹#›</a:t>
            </a:fld>
            <a:endParaRPr lang="en-US" altLang="zh-CN"/>
          </a:p>
        </p:txBody>
      </p:sp>
    </p:spTree>
    <p:extLst>
      <p:ext uri="{BB962C8B-B14F-4D97-AF65-F5344CB8AC3E}">
        <p14:creationId xmlns:p14="http://schemas.microsoft.com/office/powerpoint/2010/main" xmlns="" val="36517406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0D2752F9-7F87-48B8-A30A-10D3B991868C}" type="slidenum">
              <a:rPr lang="zh-CN" altLang="en-US"/>
              <a:pPr/>
              <a:t>‹#›</a:t>
            </a:fld>
            <a:endParaRPr lang="en-US" altLang="zh-CN"/>
          </a:p>
        </p:txBody>
      </p:sp>
    </p:spTree>
    <p:extLst>
      <p:ext uri="{BB962C8B-B14F-4D97-AF65-F5344CB8AC3E}">
        <p14:creationId xmlns:p14="http://schemas.microsoft.com/office/powerpoint/2010/main" xmlns="" val="4006055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010593D5-1978-48B2-B2EB-25A736D401B1}" type="slidenum">
              <a:rPr lang="zh-CN" altLang="en-US"/>
              <a:pPr/>
              <a:t>‹#›</a:t>
            </a:fld>
            <a:endParaRPr lang="en-US" altLang="zh-CN"/>
          </a:p>
        </p:txBody>
      </p:sp>
    </p:spTree>
    <p:extLst>
      <p:ext uri="{BB962C8B-B14F-4D97-AF65-F5344CB8AC3E}">
        <p14:creationId xmlns:p14="http://schemas.microsoft.com/office/powerpoint/2010/main" xmlns="" val="98075603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305E5067-2490-4CB9-A489-3086168B26CB}" type="slidenum">
              <a:rPr lang="zh-CN" altLang="en-US"/>
              <a:pPr/>
              <a:t>‹#›</a:t>
            </a:fld>
            <a:endParaRPr lang="en-US" altLang="zh-CN"/>
          </a:p>
        </p:txBody>
      </p:sp>
    </p:spTree>
    <p:extLst>
      <p:ext uri="{BB962C8B-B14F-4D97-AF65-F5344CB8AC3E}">
        <p14:creationId xmlns:p14="http://schemas.microsoft.com/office/powerpoint/2010/main" xmlns="" val="132761096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13"/>
          <p:cNvSpPr>
            <a:spLocks noGrp="1" noChangeArrowheads="1"/>
          </p:cNvSpPr>
          <p:nvPr>
            <p:ph type="sldNum" sz="quarter" idx="10"/>
          </p:nvPr>
        </p:nvSpPr>
        <p:spPr>
          <a:ln/>
        </p:spPr>
        <p:txBody>
          <a:bodyPr/>
          <a:lstStyle>
            <a:lvl1pPr>
              <a:defRPr/>
            </a:lvl1pPr>
          </a:lstStyle>
          <a:p>
            <a:fld id="{DC03A59E-4B40-48B3-9733-2C106D58D90F}" type="slidenum">
              <a:rPr lang="zh-CN" altLang="en-US"/>
              <a:pPr/>
              <a:t>‹#›</a:t>
            </a:fld>
            <a:endParaRPr lang="en-US" altLang="zh-CN"/>
          </a:p>
        </p:txBody>
      </p:sp>
    </p:spTree>
    <p:extLst>
      <p:ext uri="{BB962C8B-B14F-4D97-AF65-F5344CB8AC3E}">
        <p14:creationId xmlns:p14="http://schemas.microsoft.com/office/powerpoint/2010/main" xmlns="" val="12930772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13" descr="SEUB"/>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264275" y="4192588"/>
            <a:ext cx="2879725" cy="2665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userDrawn="1"/>
        </p:nvSpPr>
        <p:spPr>
          <a:xfrm>
            <a:off x="0" y="6786563"/>
            <a:ext cx="9144000" cy="71437"/>
          </a:xfrm>
          <a:prstGeom prst="rect">
            <a:avLst/>
          </a:prstGeom>
          <a:solidFill>
            <a:srgbClr val="FDAC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800"/>
          </a:p>
        </p:txBody>
      </p:sp>
      <p:sp>
        <p:nvSpPr>
          <p:cNvPr id="4" name="矩形 3"/>
          <p:cNvSpPr>
            <a:spLocks noChangeArrowheads="1"/>
          </p:cNvSpPr>
          <p:nvPr userDrawn="1"/>
        </p:nvSpPr>
        <p:spPr bwMode="auto">
          <a:xfrm>
            <a:off x="0" y="6786563"/>
            <a:ext cx="9144000" cy="71437"/>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grpSp>
        <p:nvGrpSpPr>
          <p:cNvPr id="5" name="Group 19"/>
          <p:cNvGrpSpPr>
            <a:grpSpLocks/>
          </p:cNvGrpSpPr>
          <p:nvPr userDrawn="1"/>
        </p:nvGrpSpPr>
        <p:grpSpPr bwMode="auto">
          <a:xfrm>
            <a:off x="0" y="2168525"/>
            <a:ext cx="9144000" cy="2700338"/>
            <a:chOff x="0" y="1407"/>
            <a:chExt cx="5760" cy="1007"/>
          </a:xfrm>
        </p:grpSpPr>
        <p:sp>
          <p:nvSpPr>
            <p:cNvPr id="6" name="矩形 17"/>
            <p:cNvSpPr>
              <a:spLocks noChangeArrowheads="1"/>
            </p:cNvSpPr>
            <p:nvPr userDrawn="1"/>
          </p:nvSpPr>
          <p:spPr bwMode="auto">
            <a:xfrm>
              <a:off x="0" y="1434"/>
              <a:ext cx="5760" cy="952"/>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
          <p:nvSpPr>
            <p:cNvPr id="7" name="矩形 17"/>
            <p:cNvSpPr>
              <a:spLocks noChangeArrowheads="1"/>
            </p:cNvSpPr>
            <p:nvPr userDrawn="1"/>
          </p:nvSpPr>
          <p:spPr bwMode="auto">
            <a:xfrm>
              <a:off x="0" y="2409"/>
              <a:ext cx="5441" cy="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
          <p:nvSpPr>
            <p:cNvPr id="8" name="矩形 17"/>
            <p:cNvSpPr>
              <a:spLocks noChangeArrowheads="1"/>
            </p:cNvSpPr>
            <p:nvPr userDrawn="1"/>
          </p:nvSpPr>
          <p:spPr bwMode="auto">
            <a:xfrm>
              <a:off x="319" y="1407"/>
              <a:ext cx="5441" cy="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grpSp>
      <p:pic>
        <p:nvPicPr>
          <p:cNvPr id="10" name="Picture 21" descr="3"/>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5263" y="1052513"/>
            <a:ext cx="3348037"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矩形 18"/>
          <p:cNvSpPr>
            <a:spLocks noChangeArrowheads="1"/>
          </p:cNvSpPr>
          <p:nvPr userDrawn="1"/>
        </p:nvSpPr>
        <p:spPr bwMode="auto">
          <a:xfrm>
            <a:off x="0" y="6786563"/>
            <a:ext cx="3311525"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endParaRPr>
          </a:p>
        </p:txBody>
      </p:sp>
    </p:spTree>
    <p:extLst>
      <p:ext uri="{BB962C8B-B14F-4D97-AF65-F5344CB8AC3E}">
        <p14:creationId xmlns:p14="http://schemas.microsoft.com/office/powerpoint/2010/main" xmlns="" val="191687851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F37D31E5-5014-480E-86C1-D6DEE69D36A6}" type="slidenum">
              <a:rPr lang="zh-CN" altLang="en-US"/>
              <a:pPr/>
              <a:t>‹#›</a:t>
            </a:fld>
            <a:endParaRPr lang="en-US" altLang="zh-CN"/>
          </a:p>
        </p:txBody>
      </p:sp>
    </p:spTree>
    <p:extLst>
      <p:ext uri="{BB962C8B-B14F-4D97-AF65-F5344CB8AC3E}">
        <p14:creationId xmlns:p14="http://schemas.microsoft.com/office/powerpoint/2010/main" xmlns="" val="164675006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E1D3F51B-C15C-429D-A967-75005B77BE8F}" type="slidenum">
              <a:rPr lang="zh-CN" altLang="en-US"/>
              <a:pPr/>
              <a:t>‹#›</a:t>
            </a:fld>
            <a:endParaRPr lang="en-US" altLang="zh-CN"/>
          </a:p>
        </p:txBody>
      </p:sp>
    </p:spTree>
    <p:extLst>
      <p:ext uri="{BB962C8B-B14F-4D97-AF65-F5344CB8AC3E}">
        <p14:creationId xmlns:p14="http://schemas.microsoft.com/office/powerpoint/2010/main" xmlns="" val="149842490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F5B87DF3-C54E-4939-B5A1-393AD5D8B739}" type="slidenum">
              <a:rPr lang="zh-CN" altLang="en-US"/>
              <a:pPr/>
              <a:t>‹#›</a:t>
            </a:fld>
            <a:endParaRPr lang="en-US" altLang="zh-CN"/>
          </a:p>
        </p:txBody>
      </p:sp>
    </p:spTree>
    <p:extLst>
      <p:ext uri="{BB962C8B-B14F-4D97-AF65-F5344CB8AC3E}">
        <p14:creationId xmlns:p14="http://schemas.microsoft.com/office/powerpoint/2010/main" xmlns="" val="3816420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7CE9F41F-AA01-4CF8-9C56-139667186CEB}" type="slidenum">
              <a:rPr lang="zh-CN" altLang="en-US"/>
              <a:pPr/>
              <a:t>‹#›</a:t>
            </a:fld>
            <a:endParaRPr lang="en-US" altLang="zh-CN"/>
          </a:p>
        </p:txBody>
      </p:sp>
    </p:spTree>
    <p:extLst>
      <p:ext uri="{BB962C8B-B14F-4D97-AF65-F5344CB8AC3E}">
        <p14:creationId xmlns:p14="http://schemas.microsoft.com/office/powerpoint/2010/main" xmlns="" val="41414389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4A901F43-A999-495E-B6F8-9F7ACF52E802}" type="slidenum">
              <a:rPr lang="zh-CN" altLang="en-US"/>
              <a:pPr/>
              <a:t>‹#›</a:t>
            </a:fld>
            <a:endParaRPr lang="en-US" altLang="zh-CN"/>
          </a:p>
        </p:txBody>
      </p:sp>
    </p:spTree>
    <p:extLst>
      <p:ext uri="{BB962C8B-B14F-4D97-AF65-F5344CB8AC3E}">
        <p14:creationId xmlns:p14="http://schemas.microsoft.com/office/powerpoint/2010/main" xmlns="" val="26976371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DDBFF28C-44EE-459F-880B-DCFF8ADE5343}" type="slidenum">
              <a:rPr lang="zh-CN" altLang="en-US"/>
              <a:pPr/>
              <a:t>‹#›</a:t>
            </a:fld>
            <a:endParaRPr lang="en-US" altLang="zh-CN"/>
          </a:p>
        </p:txBody>
      </p:sp>
    </p:spTree>
    <p:extLst>
      <p:ext uri="{BB962C8B-B14F-4D97-AF65-F5344CB8AC3E}">
        <p14:creationId xmlns:p14="http://schemas.microsoft.com/office/powerpoint/2010/main" xmlns="" val="20861058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2A24830F-8C16-4E81-94CC-4EBBB90E8F0E}" type="slidenum">
              <a:rPr lang="zh-CN" altLang="en-US"/>
              <a:pPr/>
              <a:t>‹#›</a:t>
            </a:fld>
            <a:endParaRPr lang="en-US" altLang="zh-CN"/>
          </a:p>
        </p:txBody>
      </p:sp>
    </p:spTree>
    <p:extLst>
      <p:ext uri="{BB962C8B-B14F-4D97-AF65-F5344CB8AC3E}">
        <p14:creationId xmlns:p14="http://schemas.microsoft.com/office/powerpoint/2010/main" xmlns="" val="178745919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58CDD802-6958-444B-ACF7-328599569D9D}" type="slidenum">
              <a:rPr lang="zh-CN" altLang="en-US"/>
              <a:pPr/>
              <a:t>‹#›</a:t>
            </a:fld>
            <a:endParaRPr lang="en-US" altLang="zh-CN"/>
          </a:p>
        </p:txBody>
      </p:sp>
    </p:spTree>
    <p:extLst>
      <p:ext uri="{BB962C8B-B14F-4D97-AF65-F5344CB8AC3E}">
        <p14:creationId xmlns:p14="http://schemas.microsoft.com/office/powerpoint/2010/main" xmlns="" val="10316282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11A75F62-2AA1-449A-921F-81246E182C0B}" type="slidenum">
              <a:rPr lang="zh-CN" altLang="en-US"/>
              <a:pPr/>
              <a:t>‹#›</a:t>
            </a:fld>
            <a:endParaRPr lang="en-US" altLang="zh-CN"/>
          </a:p>
        </p:txBody>
      </p:sp>
    </p:spTree>
    <p:extLst>
      <p:ext uri="{BB962C8B-B14F-4D97-AF65-F5344CB8AC3E}">
        <p14:creationId xmlns:p14="http://schemas.microsoft.com/office/powerpoint/2010/main" xmlns="" val="279030686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8AE738F3-040B-475A-905D-9E17F215348C}" type="slidenum">
              <a:rPr lang="zh-CN" altLang="en-US"/>
              <a:pPr/>
              <a:t>‹#›</a:t>
            </a:fld>
            <a:endParaRPr lang="en-US" altLang="zh-CN"/>
          </a:p>
        </p:txBody>
      </p:sp>
    </p:spTree>
    <p:extLst>
      <p:ext uri="{BB962C8B-B14F-4D97-AF65-F5344CB8AC3E}">
        <p14:creationId xmlns:p14="http://schemas.microsoft.com/office/powerpoint/2010/main" xmlns="" val="11496671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05251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F0F1CA3A-ED9C-46A6-9503-456D7A59FEA4}" type="slidenum">
              <a:rPr lang="zh-CN" altLang="en-US"/>
              <a:pPr/>
              <a:t>‹#›</a:t>
            </a:fld>
            <a:endParaRPr lang="en-US" altLang="zh-CN"/>
          </a:p>
        </p:txBody>
      </p:sp>
    </p:spTree>
    <p:extLst>
      <p:ext uri="{BB962C8B-B14F-4D97-AF65-F5344CB8AC3E}">
        <p14:creationId xmlns:p14="http://schemas.microsoft.com/office/powerpoint/2010/main" xmlns="" val="144697279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C479361E-A546-4C29-B0D1-0492AC324A63}" type="slidenum">
              <a:rPr lang="zh-CN" altLang="en-US"/>
              <a:pPr/>
              <a:t>‹#›</a:t>
            </a:fld>
            <a:endParaRPr lang="en-US" altLang="zh-CN"/>
          </a:p>
        </p:txBody>
      </p:sp>
    </p:spTree>
    <p:extLst>
      <p:ext uri="{BB962C8B-B14F-4D97-AF65-F5344CB8AC3E}">
        <p14:creationId xmlns:p14="http://schemas.microsoft.com/office/powerpoint/2010/main" xmlns="" val="285180677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58775A5E-6430-435C-AADC-7DDE25778CCB}" type="slidenum">
              <a:rPr lang="zh-CN" altLang="en-US"/>
              <a:pPr/>
              <a:t>‹#›</a:t>
            </a:fld>
            <a:endParaRPr lang="en-US" altLang="zh-CN"/>
          </a:p>
        </p:txBody>
      </p:sp>
    </p:spTree>
    <p:extLst>
      <p:ext uri="{BB962C8B-B14F-4D97-AF65-F5344CB8AC3E}">
        <p14:creationId xmlns:p14="http://schemas.microsoft.com/office/powerpoint/2010/main" xmlns="" val="283910639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BB3BAD38-2F84-403C-836C-267210A6018B}" type="slidenum">
              <a:rPr lang="zh-CN" altLang="en-US"/>
              <a:pPr/>
              <a:t>‹#›</a:t>
            </a:fld>
            <a:endParaRPr lang="en-US" altLang="zh-CN"/>
          </a:p>
        </p:txBody>
      </p:sp>
    </p:spTree>
    <p:extLst>
      <p:ext uri="{BB962C8B-B14F-4D97-AF65-F5344CB8AC3E}">
        <p14:creationId xmlns:p14="http://schemas.microsoft.com/office/powerpoint/2010/main" xmlns="" val="4160384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5056D97E-433A-4D27-90D6-63462A2A86C6}" type="slidenum">
              <a:rPr lang="zh-CN" altLang="en-US"/>
              <a:pPr/>
              <a:t>‹#›</a:t>
            </a:fld>
            <a:endParaRPr lang="en-US" altLang="zh-CN"/>
          </a:p>
        </p:txBody>
      </p:sp>
    </p:spTree>
    <p:extLst>
      <p:ext uri="{BB962C8B-B14F-4D97-AF65-F5344CB8AC3E}">
        <p14:creationId xmlns:p14="http://schemas.microsoft.com/office/powerpoint/2010/main" xmlns="" val="31692186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DCF95495-D09F-4098-8527-7B7383C7E5CC}" type="slidenum">
              <a:rPr lang="zh-CN" altLang="en-US"/>
              <a:pPr/>
              <a:t>‹#›</a:t>
            </a:fld>
            <a:endParaRPr lang="en-US" altLang="zh-CN"/>
          </a:p>
        </p:txBody>
      </p:sp>
    </p:spTree>
    <p:extLst>
      <p:ext uri="{BB962C8B-B14F-4D97-AF65-F5344CB8AC3E}">
        <p14:creationId xmlns:p14="http://schemas.microsoft.com/office/powerpoint/2010/main" xmlns="" val="29410974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3"/>
          <p:cNvSpPr>
            <a:spLocks noGrp="1" noChangeArrowheads="1"/>
          </p:cNvSpPr>
          <p:nvPr>
            <p:ph type="sldNum" sz="quarter" idx="10"/>
          </p:nvPr>
        </p:nvSpPr>
        <p:spPr>
          <a:ln/>
        </p:spPr>
        <p:txBody>
          <a:bodyPr/>
          <a:lstStyle>
            <a:lvl1pPr>
              <a:defRPr/>
            </a:lvl1pPr>
          </a:lstStyle>
          <a:p>
            <a:fld id="{047EB714-404A-4EA0-A6FA-7AA0B275183E}" type="slidenum">
              <a:rPr lang="zh-CN" altLang="en-US"/>
              <a:pPr/>
              <a:t>‹#›</a:t>
            </a:fld>
            <a:endParaRPr lang="en-US" altLang="zh-CN"/>
          </a:p>
        </p:txBody>
      </p:sp>
    </p:spTree>
    <p:extLst>
      <p:ext uri="{BB962C8B-B14F-4D97-AF65-F5344CB8AC3E}">
        <p14:creationId xmlns:p14="http://schemas.microsoft.com/office/powerpoint/2010/main" xmlns="" val="101424146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D08BD733-6EB2-481A-A527-21F370CAEBA6}" type="slidenum">
              <a:rPr lang="zh-CN" altLang="en-US"/>
              <a:pPr/>
              <a:t>‹#›</a:t>
            </a:fld>
            <a:endParaRPr lang="en-US" altLang="zh-CN"/>
          </a:p>
        </p:txBody>
      </p:sp>
    </p:spTree>
    <p:extLst>
      <p:ext uri="{BB962C8B-B14F-4D97-AF65-F5344CB8AC3E}">
        <p14:creationId xmlns:p14="http://schemas.microsoft.com/office/powerpoint/2010/main" xmlns="" val="70236684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F8BDEDF1-016C-4621-BE09-8E8276810A6C}" type="slidenum">
              <a:rPr lang="zh-CN" altLang="en-US"/>
              <a:pPr/>
              <a:t>‹#›</a:t>
            </a:fld>
            <a:endParaRPr lang="en-US" altLang="zh-CN"/>
          </a:p>
        </p:txBody>
      </p:sp>
    </p:spTree>
    <p:extLst>
      <p:ext uri="{BB962C8B-B14F-4D97-AF65-F5344CB8AC3E}">
        <p14:creationId xmlns:p14="http://schemas.microsoft.com/office/powerpoint/2010/main" xmlns="" val="21406770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3CEFD717-9D8C-4761-9DB0-EBA425AA825B}" type="slidenum">
              <a:rPr lang="zh-CN" altLang="en-US"/>
              <a:pPr/>
              <a:t>‹#›</a:t>
            </a:fld>
            <a:endParaRPr lang="en-US" altLang="zh-CN"/>
          </a:p>
        </p:txBody>
      </p:sp>
    </p:spTree>
    <p:extLst>
      <p:ext uri="{BB962C8B-B14F-4D97-AF65-F5344CB8AC3E}">
        <p14:creationId xmlns:p14="http://schemas.microsoft.com/office/powerpoint/2010/main" xmlns="" val="16021368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205F398D-E4DE-4E3D-BDCD-58ADE1388B34}" type="slidenum">
              <a:rPr lang="zh-CN" altLang="en-US"/>
              <a:pPr/>
              <a:t>‹#›</a:t>
            </a:fld>
            <a:endParaRPr lang="en-US" altLang="zh-CN"/>
          </a:p>
        </p:txBody>
      </p:sp>
    </p:spTree>
    <p:extLst>
      <p:ext uri="{BB962C8B-B14F-4D97-AF65-F5344CB8AC3E}">
        <p14:creationId xmlns:p14="http://schemas.microsoft.com/office/powerpoint/2010/main" xmlns="" val="41424735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2C9764A9-5826-44BE-920A-387830738011}" type="slidenum">
              <a:rPr lang="zh-CN" altLang="en-US"/>
              <a:pPr/>
              <a:t>‹#›</a:t>
            </a:fld>
            <a:endParaRPr lang="en-US" altLang="zh-CN"/>
          </a:p>
        </p:txBody>
      </p:sp>
    </p:spTree>
    <p:extLst>
      <p:ext uri="{BB962C8B-B14F-4D97-AF65-F5344CB8AC3E}">
        <p14:creationId xmlns:p14="http://schemas.microsoft.com/office/powerpoint/2010/main" xmlns="" val="29838582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398E36F4-250E-455C-B2B2-9B1150151A10}" type="slidenum">
              <a:rPr lang="zh-CN" altLang="en-US"/>
              <a:pPr/>
              <a:t>‹#›</a:t>
            </a:fld>
            <a:endParaRPr lang="en-US" altLang="zh-CN"/>
          </a:p>
        </p:txBody>
      </p:sp>
    </p:spTree>
    <p:extLst>
      <p:ext uri="{BB962C8B-B14F-4D97-AF65-F5344CB8AC3E}">
        <p14:creationId xmlns:p14="http://schemas.microsoft.com/office/powerpoint/2010/main" xmlns="" val="1431346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8B378C1B-32FF-4367-B00E-59A1C8BF23EC}" type="slidenum">
              <a:rPr lang="zh-CN" altLang="en-US"/>
              <a:pPr/>
              <a:t>‹#›</a:t>
            </a:fld>
            <a:endParaRPr lang="en-US" altLang="zh-CN"/>
          </a:p>
        </p:txBody>
      </p:sp>
    </p:spTree>
    <p:extLst>
      <p:ext uri="{BB962C8B-B14F-4D97-AF65-F5344CB8AC3E}">
        <p14:creationId xmlns:p14="http://schemas.microsoft.com/office/powerpoint/2010/main" xmlns="" val="38632100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0" y="0"/>
            <a:ext cx="67056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3"/>
          <p:cNvSpPr>
            <a:spLocks noGrp="1" noChangeArrowheads="1"/>
          </p:cNvSpPr>
          <p:nvPr>
            <p:ph type="sldNum" sz="quarter" idx="10"/>
          </p:nvPr>
        </p:nvSpPr>
        <p:spPr>
          <a:ln/>
        </p:spPr>
        <p:txBody>
          <a:bodyPr/>
          <a:lstStyle>
            <a:lvl1pPr>
              <a:defRPr/>
            </a:lvl1pPr>
          </a:lstStyle>
          <a:p>
            <a:fld id="{278F1A5A-3346-42DE-98E0-BD2E800945D9}" type="slidenum">
              <a:rPr lang="zh-CN" altLang="en-US"/>
              <a:pPr/>
              <a:t>‹#›</a:t>
            </a:fld>
            <a:endParaRPr lang="en-US" altLang="zh-CN"/>
          </a:p>
        </p:txBody>
      </p:sp>
    </p:spTree>
    <p:extLst>
      <p:ext uri="{BB962C8B-B14F-4D97-AF65-F5344CB8AC3E}">
        <p14:creationId xmlns:p14="http://schemas.microsoft.com/office/powerpoint/2010/main" xmlns="" val="10332327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0" y="0"/>
            <a:ext cx="9144000" cy="61261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84700F44-2D45-45C3-A895-4EFFB26ED608}" type="slidenum">
              <a:rPr lang="zh-CN" altLang="en-US"/>
              <a:pPr/>
              <a:t>‹#›</a:t>
            </a:fld>
            <a:endParaRPr lang="en-US" altLang="zh-CN"/>
          </a:p>
        </p:txBody>
      </p:sp>
    </p:spTree>
    <p:extLst>
      <p:ext uri="{BB962C8B-B14F-4D97-AF65-F5344CB8AC3E}">
        <p14:creationId xmlns:p14="http://schemas.microsoft.com/office/powerpoint/2010/main" xmlns="" val="27428585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3"/>
          <p:cNvSpPr>
            <a:spLocks noGrp="1" noChangeArrowheads="1"/>
          </p:cNvSpPr>
          <p:nvPr>
            <p:ph type="sldNum" sz="quarter" idx="10"/>
          </p:nvPr>
        </p:nvSpPr>
        <p:spPr>
          <a:ln/>
        </p:spPr>
        <p:txBody>
          <a:bodyPr/>
          <a:lstStyle>
            <a:lvl1pPr>
              <a:defRPr/>
            </a:lvl1pPr>
          </a:lstStyle>
          <a:p>
            <a:fld id="{E701F367-68C7-4199-8417-5B493CCD5E85}" type="slidenum">
              <a:rPr lang="zh-CN" altLang="en-US"/>
              <a:pPr/>
              <a:t>‹#›</a:t>
            </a:fld>
            <a:endParaRPr lang="en-US" altLang="zh-CN"/>
          </a:p>
        </p:txBody>
      </p:sp>
    </p:spTree>
    <p:extLst>
      <p:ext uri="{BB962C8B-B14F-4D97-AF65-F5344CB8AC3E}">
        <p14:creationId xmlns:p14="http://schemas.microsoft.com/office/powerpoint/2010/main" xmlns="" val="9348375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3"/>
          <p:cNvSpPr>
            <a:spLocks noGrp="1" noChangeArrowheads="1"/>
          </p:cNvSpPr>
          <p:nvPr>
            <p:ph type="sldNum" sz="quarter" idx="10"/>
          </p:nvPr>
        </p:nvSpPr>
        <p:spPr>
          <a:ln/>
        </p:spPr>
        <p:txBody>
          <a:bodyPr/>
          <a:lstStyle>
            <a:lvl1pPr>
              <a:defRPr/>
            </a:lvl1pPr>
          </a:lstStyle>
          <a:p>
            <a:fld id="{4F153A82-A17C-451E-B03D-5B87E0101AC1}" type="slidenum">
              <a:rPr lang="zh-CN" altLang="en-US"/>
              <a:pPr/>
              <a:t>‹#›</a:t>
            </a:fld>
            <a:endParaRPr lang="en-US" altLang="zh-CN"/>
          </a:p>
        </p:txBody>
      </p:sp>
    </p:spTree>
    <p:extLst>
      <p:ext uri="{BB962C8B-B14F-4D97-AF65-F5344CB8AC3E}">
        <p14:creationId xmlns:p14="http://schemas.microsoft.com/office/powerpoint/2010/main" xmlns="" val="89522036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13"/>
          <p:cNvSpPr>
            <a:spLocks noGrp="1" noChangeArrowheads="1"/>
          </p:cNvSpPr>
          <p:nvPr>
            <p:ph type="sldNum" sz="quarter" idx="10"/>
          </p:nvPr>
        </p:nvSpPr>
        <p:spPr>
          <a:ln/>
        </p:spPr>
        <p:txBody>
          <a:bodyPr/>
          <a:lstStyle>
            <a:lvl1pPr>
              <a:defRPr/>
            </a:lvl1pPr>
          </a:lstStyle>
          <a:p>
            <a:fld id="{4E806B87-68B9-43B3-B612-38C78B89C916}" type="slidenum">
              <a:rPr lang="zh-CN" altLang="en-US"/>
              <a:pPr/>
              <a:t>‹#›</a:t>
            </a:fld>
            <a:endParaRPr lang="en-US" altLang="zh-CN"/>
          </a:p>
        </p:txBody>
      </p:sp>
    </p:spTree>
    <p:extLst>
      <p:ext uri="{BB962C8B-B14F-4D97-AF65-F5344CB8AC3E}">
        <p14:creationId xmlns:p14="http://schemas.microsoft.com/office/powerpoint/2010/main" xmlns="" val="25895634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A409DC0C-DDDA-45FA-902D-A22125CE27F4}" type="slidenum">
              <a:rPr lang="zh-CN" altLang="en-US"/>
              <a:pPr/>
              <a:t>‹#›</a:t>
            </a:fld>
            <a:endParaRPr lang="en-US" altLang="zh-CN"/>
          </a:p>
        </p:txBody>
      </p:sp>
    </p:spTree>
    <p:extLst>
      <p:ext uri="{BB962C8B-B14F-4D97-AF65-F5344CB8AC3E}">
        <p14:creationId xmlns:p14="http://schemas.microsoft.com/office/powerpoint/2010/main" xmlns="" val="402620269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D3F714FA-98AC-4ED0-86E2-53FA682BD25E}" type="slidenum">
              <a:rPr lang="zh-CN" altLang="en-US"/>
              <a:pPr/>
              <a:t>‹#›</a:t>
            </a:fld>
            <a:endParaRPr lang="en-US" altLang="zh-CN"/>
          </a:p>
        </p:txBody>
      </p:sp>
    </p:spTree>
    <p:extLst>
      <p:ext uri="{BB962C8B-B14F-4D97-AF65-F5344CB8AC3E}">
        <p14:creationId xmlns:p14="http://schemas.microsoft.com/office/powerpoint/2010/main" xmlns="" val="39742330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3"/>
          <p:cNvSpPr>
            <a:spLocks noGrp="1" noChangeArrowheads="1"/>
          </p:cNvSpPr>
          <p:nvPr>
            <p:ph type="sldNum" sz="quarter" idx="10"/>
          </p:nvPr>
        </p:nvSpPr>
        <p:spPr>
          <a:ln/>
        </p:spPr>
        <p:txBody>
          <a:bodyPr/>
          <a:lstStyle>
            <a:lvl1pPr>
              <a:defRPr/>
            </a:lvl1pPr>
          </a:lstStyle>
          <a:p>
            <a:fld id="{81FAFD74-FCB6-480F-B4BB-23868D44A00D}" type="slidenum">
              <a:rPr lang="zh-CN" altLang="en-US"/>
              <a:pPr/>
              <a:t>‹#›</a:t>
            </a:fld>
            <a:endParaRPr lang="en-US" altLang="zh-CN"/>
          </a:p>
        </p:txBody>
      </p:sp>
    </p:spTree>
    <p:extLst>
      <p:ext uri="{BB962C8B-B14F-4D97-AF65-F5344CB8AC3E}">
        <p14:creationId xmlns:p14="http://schemas.microsoft.com/office/powerpoint/2010/main" xmlns="" val="189946547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1026" name="Picture 19" descr="SEUB"/>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a:spLocks noChangeArrowheads="1"/>
          </p:cNvSpPr>
          <p:nvPr/>
        </p:nvSpPr>
        <p:spPr bwMode="auto">
          <a:xfrm>
            <a:off x="0" y="6453188"/>
            <a:ext cx="9144000" cy="404812"/>
          </a:xfrm>
          <a:prstGeom prst="rect">
            <a:avLst/>
          </a:prstGeom>
          <a:solidFill>
            <a:srgbClr val="EAEAEA"/>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4" name="矩形 3"/>
          <p:cNvSpPr>
            <a:spLocks noChangeArrowheads="1"/>
          </p:cNvSpPr>
          <p:nvPr/>
        </p:nvSpPr>
        <p:spPr bwMode="auto">
          <a:xfrm>
            <a:off x="0" y="6786563"/>
            <a:ext cx="9144000" cy="71437"/>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grpSp>
        <p:nvGrpSpPr>
          <p:cNvPr id="1029" name="Group 14"/>
          <p:cNvGrpSpPr>
            <a:grpSpLocks/>
          </p:cNvGrpSpPr>
          <p:nvPr/>
        </p:nvGrpSpPr>
        <p:grpSpPr bwMode="auto">
          <a:xfrm>
            <a:off x="8429625" y="6537325"/>
            <a:ext cx="571500" cy="142875"/>
            <a:chOff x="5310" y="4118"/>
            <a:chExt cx="360" cy="90"/>
          </a:xfrm>
        </p:grpSpPr>
        <p:sp>
          <p:nvSpPr>
            <p:cNvPr id="7" name="椭圆 6"/>
            <p:cNvSpPr>
              <a:spLocks noChangeArrowheads="1"/>
            </p:cNvSpPr>
            <p:nvPr userDrawn="1"/>
          </p:nvSpPr>
          <p:spPr bwMode="auto">
            <a:xfrm>
              <a:off x="5310" y="4140"/>
              <a:ext cx="45" cy="45"/>
            </a:xfrm>
            <a:prstGeom prst="ellipse">
              <a:avLst/>
            </a:prstGeom>
            <a:solidFill>
              <a:srgbClr val="697535"/>
            </a:solidFill>
            <a:ln w="25400" algn="ctr">
              <a:noFill/>
              <a:round/>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8" name="椭圆 7"/>
            <p:cNvSpPr>
              <a:spLocks noChangeArrowheads="1"/>
            </p:cNvSpPr>
            <p:nvPr userDrawn="1"/>
          </p:nvSpPr>
          <p:spPr bwMode="auto">
            <a:xfrm>
              <a:off x="5625" y="4140"/>
              <a:ext cx="45" cy="45"/>
            </a:xfrm>
            <a:prstGeom prst="ellipse">
              <a:avLst/>
            </a:prstGeom>
            <a:solidFill>
              <a:srgbClr val="697535"/>
            </a:solidFill>
            <a:ln w="25400" algn="ctr">
              <a:noFill/>
              <a:round/>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9" name="矩形 8"/>
            <p:cNvSpPr>
              <a:spLocks noChangeArrowheads="1"/>
            </p:cNvSpPr>
            <p:nvPr userDrawn="1"/>
          </p:nvSpPr>
          <p:spPr bwMode="auto">
            <a:xfrm>
              <a:off x="5400" y="4118"/>
              <a:ext cx="180" cy="90"/>
            </a:xfrm>
            <a:prstGeom prst="rect">
              <a:avLst/>
            </a:prstGeom>
            <a:solidFill>
              <a:schemeClr val="bg1"/>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9E55793B-6A6E-49E2-9144-11308955DD57}" type="slidenum">
              <a:rPr lang="zh-CN" altLang="en-US"/>
              <a:pPr/>
              <a:t>‹#›</a:t>
            </a:fld>
            <a:endParaRPr lang="en-US" altLang="zh-CN"/>
          </a:p>
        </p:txBody>
      </p:sp>
      <p:pic>
        <p:nvPicPr>
          <p:cNvPr id="1031" name="Picture 11" descr="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7164388" y="42838"/>
            <a:ext cx="1798637"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矩形 3"/>
          <p:cNvSpPr>
            <a:spLocks noChangeArrowheads="1"/>
          </p:cNvSpPr>
          <p:nvPr/>
        </p:nvSpPr>
        <p:spPr bwMode="auto">
          <a:xfrm>
            <a:off x="250825" y="877888"/>
            <a:ext cx="8637588" cy="22225"/>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33"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矩形 3"/>
          <p:cNvSpPr>
            <a:spLocks noChangeArrowheads="1"/>
          </p:cNvSpPr>
          <p:nvPr/>
        </p:nvSpPr>
        <p:spPr bwMode="auto">
          <a:xfrm>
            <a:off x="250825" y="908050"/>
            <a:ext cx="8637588" cy="7938"/>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 name="矩形 3"/>
          <p:cNvSpPr>
            <a:spLocks noChangeArrowheads="1"/>
          </p:cNvSpPr>
          <p:nvPr/>
        </p:nvSpPr>
        <p:spPr bwMode="auto">
          <a:xfrm>
            <a:off x="250825" y="920750"/>
            <a:ext cx="8637588" cy="7938"/>
          </a:xfrm>
          <a:prstGeom prst="rect">
            <a:avLst/>
          </a:prstGeom>
          <a:solidFill>
            <a:srgbClr val="697535"/>
          </a:solidFill>
          <a:ln w="25400" algn="ctr">
            <a:noFill/>
            <a:miter lim="800000"/>
            <a:headEnd/>
            <a:tailEnd/>
          </a:ln>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宋体" pitchFamily="2" charset="-122"/>
              <a:cs typeface="Times New Roman" pitchFamily="18" charset="0"/>
            </a:endParaRPr>
          </a:p>
        </p:txBody>
      </p:sp>
      <p:sp>
        <p:nvSpPr>
          <p:cNvPr id="1036" name="Rectangle 20"/>
          <p:cNvSpPr>
            <a:spLocks noGrp="1" noChangeArrowheads="1"/>
          </p:cNvSpPr>
          <p:nvPr>
            <p:ph type="title"/>
          </p:nvPr>
        </p:nvSpPr>
        <p:spPr bwMode="auto">
          <a:xfrm>
            <a:off x="0" y="0"/>
            <a:ext cx="9144000"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6" name="Rectangle 20"/>
          <p:cNvSpPr txBox="1">
            <a:spLocks noChangeArrowheads="1"/>
          </p:cNvSpPr>
          <p:nvPr userDrawn="1"/>
        </p:nvSpPr>
        <p:spPr bwMode="auto">
          <a:xfrm>
            <a:off x="7560332" y="180243"/>
            <a:ext cx="2196244"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indent="180975" algn="l" rtl="0" eaLnBrk="0" fontAlgn="base" hangingPunct="0">
              <a:spcBef>
                <a:spcPct val="0"/>
              </a:spcBef>
              <a:spcAft>
                <a:spcPct val="0"/>
              </a:spcAft>
              <a:defRPr sz="3600" b="1">
                <a:solidFill>
                  <a:schemeClr val="tx1"/>
                </a:solidFill>
                <a:latin typeface="宋体" pitchFamily="2" charset="-122"/>
                <a:ea typeface="+mj-ea"/>
                <a:cs typeface="微软雅黑" pitchFamily="34" charset="-122"/>
              </a:defRPr>
            </a:lvl1pPr>
            <a:lvl2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2pPr>
            <a:lvl3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3pPr>
            <a:lvl4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4pPr>
            <a:lvl5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a:lstStyle>
          <a:p>
            <a:r>
              <a:rPr lang="zh-CN" altLang="en-US" sz="1800" dirty="0" smtClean="0">
                <a:solidFill>
                  <a:schemeClr val="tx1"/>
                </a:solidFill>
              </a:rPr>
              <a:t>教务处</a:t>
            </a:r>
          </a:p>
        </p:txBody>
      </p:sp>
    </p:spTree>
  </p:cSld>
  <p:clrMap bg1="lt1" tx1="dk1" bg2="lt2" tx2="dk2" accent1="accent1" accent2="accent2" accent3="accent3" accent4="accent4" accent5="accent5" accent6="accent6" hlink="hlink" folHlink="folHlink"/>
  <p:sldLayoutIdLst>
    <p:sldLayoutId id="2147486464" r:id="rId1"/>
    <p:sldLayoutId id="2147486465" r:id="rId2"/>
    <p:sldLayoutId id="2147486466" r:id="rId3"/>
    <p:sldLayoutId id="2147486467" r:id="rId4"/>
    <p:sldLayoutId id="2147486468" r:id="rId5"/>
    <p:sldLayoutId id="2147486469" r:id="rId6"/>
    <p:sldLayoutId id="2147486470" r:id="rId7"/>
    <p:sldLayoutId id="2147486471" r:id="rId8"/>
    <p:sldLayoutId id="2147486472" r:id="rId9"/>
    <p:sldLayoutId id="2147486473" r:id="rId10"/>
    <p:sldLayoutId id="2147486474" r:id="rId11"/>
    <p:sldLayoutId id="2147486475" r:id="rId12"/>
    <p:sldLayoutId id="2147486476" r:id="rId13"/>
    <p:sldLayoutId id="2147486502" r:id="rId14"/>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宋体" pitchFamily="2" charset="-122"/>
          <a:ea typeface="+mj-ea"/>
          <a:cs typeface="微软雅黑" pitchFamily="34" charset="-122"/>
        </a:defRPr>
      </a:lvl1pPr>
      <a:lvl2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2pPr>
      <a:lvl3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3pPr>
      <a:lvl4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4pPr>
      <a:lvl5pPr indent="180975" algn="l" rtl="0" eaLnBrk="0" fontAlgn="base" hangingPunct="0">
        <a:spcBef>
          <a:spcPct val="0"/>
        </a:spcBef>
        <a:spcAft>
          <a:spcPct val="0"/>
        </a:spcAft>
        <a:defRPr sz="3600" b="1">
          <a:solidFill>
            <a:schemeClr val="tx1"/>
          </a:solidFill>
          <a:latin typeface="宋体" pitchFamily="2" charset="-122"/>
          <a:ea typeface="微软雅黑" pitchFamily="34" charset="-122"/>
          <a:cs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宋体" pitchFamily="2" charset="-122"/>
          <a:ea typeface="+mn-ea"/>
          <a:cs typeface="微软雅黑" pitchFamily="34" charset="-122"/>
        </a:defRPr>
      </a:lvl1pPr>
      <a:lvl2pPr marL="742950" indent="-285750" algn="l" rtl="0" eaLnBrk="0" fontAlgn="base" hangingPunct="0">
        <a:spcBef>
          <a:spcPct val="20000"/>
        </a:spcBef>
        <a:spcAft>
          <a:spcPct val="0"/>
        </a:spcAft>
        <a:buChar char="–"/>
        <a:defRPr sz="2800">
          <a:solidFill>
            <a:schemeClr val="tx1"/>
          </a:solidFill>
          <a:latin typeface="宋体" pitchFamily="2" charset="-122"/>
          <a:ea typeface="+mn-ea"/>
          <a:cs typeface="微软雅黑" pitchFamily="34" charset="-122"/>
        </a:defRPr>
      </a:lvl2pPr>
      <a:lvl3pPr marL="1143000" indent="-228600" algn="l" rtl="0" eaLnBrk="0" fontAlgn="base" hangingPunct="0">
        <a:spcBef>
          <a:spcPct val="20000"/>
        </a:spcBef>
        <a:spcAft>
          <a:spcPct val="0"/>
        </a:spcAft>
        <a:buChar char="•"/>
        <a:defRPr sz="2400">
          <a:solidFill>
            <a:schemeClr val="tx1"/>
          </a:solidFill>
          <a:latin typeface="宋体" pitchFamily="2" charset="-122"/>
          <a:ea typeface="+mn-ea"/>
          <a:cs typeface="微软雅黑" pitchFamily="34" charset="-122"/>
        </a:defRPr>
      </a:lvl3pPr>
      <a:lvl4pPr marL="1600200" indent="-228600" algn="l" rtl="0" eaLnBrk="0" fontAlgn="base" hangingPunct="0">
        <a:spcBef>
          <a:spcPct val="20000"/>
        </a:spcBef>
        <a:spcAft>
          <a:spcPct val="0"/>
        </a:spcAft>
        <a:buChar char="–"/>
        <a:defRPr sz="2000">
          <a:solidFill>
            <a:schemeClr val="tx1"/>
          </a:solidFill>
          <a:latin typeface="宋体" pitchFamily="2" charset="-122"/>
          <a:ea typeface="+mn-ea"/>
          <a:cs typeface="微软雅黑" pitchFamily="34" charset="-122"/>
        </a:defRPr>
      </a:lvl4pPr>
      <a:lvl5pPr marL="2057400" indent="-228600" algn="l" rtl="0" eaLnBrk="0" fontAlgn="base" hangingPunct="0">
        <a:spcBef>
          <a:spcPct val="20000"/>
        </a:spcBef>
        <a:spcAft>
          <a:spcPct val="0"/>
        </a:spcAft>
        <a:buChar char="»"/>
        <a:defRPr sz="2000">
          <a:solidFill>
            <a:schemeClr val="tx1"/>
          </a:solidFill>
          <a:latin typeface="宋体" pitchFamily="2" charset="-122"/>
          <a:ea typeface="+mn-ea"/>
          <a:cs typeface="微软雅黑" pitchFamily="34"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2050" name="Picture 19" descr="SEUB"/>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矩形 2"/>
          <p:cNvSpPr>
            <a:spLocks noChangeArrowheads="1"/>
          </p:cNvSpPr>
          <p:nvPr/>
        </p:nvSpPr>
        <p:spPr bwMode="auto">
          <a:xfrm>
            <a:off x="0" y="6453188"/>
            <a:ext cx="9144000" cy="404812"/>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52" name="矩形 3"/>
          <p:cNvSpPr>
            <a:spLocks noChangeArrowheads="1"/>
          </p:cNvSpPr>
          <p:nvPr/>
        </p:nvSpPr>
        <p:spPr bwMode="auto">
          <a:xfrm>
            <a:off x="0" y="6786563"/>
            <a:ext cx="9144000"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nvGrpSpPr>
          <p:cNvPr id="2053" name="Group 14"/>
          <p:cNvGrpSpPr>
            <a:grpSpLocks/>
          </p:cNvGrpSpPr>
          <p:nvPr/>
        </p:nvGrpSpPr>
        <p:grpSpPr bwMode="auto">
          <a:xfrm>
            <a:off x="8429625" y="6537325"/>
            <a:ext cx="571500" cy="142875"/>
            <a:chOff x="5310" y="4118"/>
            <a:chExt cx="360" cy="90"/>
          </a:xfrm>
        </p:grpSpPr>
        <p:sp>
          <p:nvSpPr>
            <p:cNvPr id="2062" name="椭圆 6"/>
            <p:cNvSpPr>
              <a:spLocks noChangeArrowheads="1"/>
            </p:cNvSpPr>
            <p:nvPr userDrawn="1"/>
          </p:nvSpPr>
          <p:spPr bwMode="auto">
            <a:xfrm>
              <a:off x="5310"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3" name="椭圆 7"/>
            <p:cNvSpPr>
              <a:spLocks noChangeArrowheads="1"/>
            </p:cNvSpPr>
            <p:nvPr userDrawn="1"/>
          </p:nvSpPr>
          <p:spPr bwMode="auto">
            <a:xfrm>
              <a:off x="5625"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4" name="矩形 8"/>
            <p:cNvSpPr>
              <a:spLocks noChangeArrowheads="1"/>
            </p:cNvSpPr>
            <p:nvPr userDrawn="1"/>
          </p:nvSpPr>
          <p:spPr bwMode="auto">
            <a:xfrm>
              <a:off x="5400" y="4118"/>
              <a:ext cx="180" cy="90"/>
            </a:xfrm>
            <a:prstGeom prst="rect">
              <a:avLst/>
            </a:prstGeom>
            <a:solidFill>
              <a:schemeClr val="bg1"/>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316AE296-A8A8-4DEE-B12B-768B79812058}" type="slidenum">
              <a:rPr lang="zh-CN" altLang="en-US"/>
              <a:pPr/>
              <a:t>‹#›</a:t>
            </a:fld>
            <a:endParaRPr lang="en-US" altLang="zh-CN"/>
          </a:p>
        </p:txBody>
      </p:sp>
      <p:sp>
        <p:nvSpPr>
          <p:cNvPr id="2055" name="TextBox 4"/>
          <p:cNvSpPr txBox="1">
            <a:spLocks noChangeArrowheads="1"/>
          </p:cNvSpPr>
          <p:nvPr/>
        </p:nvSpPr>
        <p:spPr bwMode="auto">
          <a:xfrm>
            <a:off x="0" y="6500813"/>
            <a:ext cx="1724025" cy="246062"/>
          </a:xfrm>
          <a:prstGeom prst="rect">
            <a:avLst/>
          </a:prstGeom>
          <a:noFill/>
          <a:ln>
            <a:noFill/>
          </a:ln>
          <a:extLst/>
        </p:spPr>
        <p:txBody>
          <a:bodyPr wrap="none">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defRPr/>
            </a:pPr>
            <a:r>
              <a:rPr lang="zh-CN" altLang="en-US" sz="1000" i="1" dirty="0" smtClean="0">
                <a:latin typeface="微软雅黑" pitchFamily="34" charset="-122"/>
              </a:rPr>
              <a:t>本科教学质量报告数据对比</a:t>
            </a:r>
            <a:endParaRPr lang="zh-CN" altLang="en-US" sz="1000" i="1" dirty="0">
              <a:latin typeface="微软雅黑" pitchFamily="34" charset="-122"/>
            </a:endParaRPr>
          </a:p>
        </p:txBody>
      </p:sp>
      <p:pic>
        <p:nvPicPr>
          <p:cNvPr id="2056" name="Picture 11" descr="3"/>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64388" y="188913"/>
            <a:ext cx="1798637"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7" name="矩形 3"/>
          <p:cNvSpPr>
            <a:spLocks noChangeArrowheads="1"/>
          </p:cNvSpPr>
          <p:nvPr/>
        </p:nvSpPr>
        <p:spPr bwMode="auto">
          <a:xfrm>
            <a:off x="250825" y="877888"/>
            <a:ext cx="8637588" cy="2222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58"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059" name="矩形 3"/>
          <p:cNvSpPr>
            <a:spLocks noChangeArrowheads="1"/>
          </p:cNvSpPr>
          <p:nvPr/>
        </p:nvSpPr>
        <p:spPr bwMode="auto">
          <a:xfrm>
            <a:off x="250825" y="9080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2060" name="矩形 3"/>
          <p:cNvSpPr>
            <a:spLocks noChangeArrowheads="1"/>
          </p:cNvSpPr>
          <p:nvPr/>
        </p:nvSpPr>
        <p:spPr bwMode="auto">
          <a:xfrm>
            <a:off x="250825" y="9207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6477" r:id="rId1"/>
    <p:sldLayoutId id="2147486478" r:id="rId2"/>
    <p:sldLayoutId id="2147486479" r:id="rId3"/>
    <p:sldLayoutId id="2147486480" r:id="rId4"/>
    <p:sldLayoutId id="2147486481" r:id="rId5"/>
    <p:sldLayoutId id="2147486482" r:id="rId6"/>
    <p:sldLayoutId id="2147486483" r:id="rId7"/>
    <p:sldLayoutId id="2147486484" r:id="rId8"/>
    <p:sldLayoutId id="2147486485" r:id="rId9"/>
    <p:sldLayoutId id="2147486486" r:id="rId10"/>
    <p:sldLayoutId id="2147486487" r:id="rId11"/>
    <p:sldLayoutId id="2147486488" r:id="rId12"/>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mj-lt"/>
          <a:ea typeface="+mj-ea"/>
          <a:cs typeface="+mj-cs"/>
        </a:defRPr>
      </a:lvl1pPr>
      <a:lvl2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2pPr>
      <a:lvl3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3pPr>
      <a:lvl4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4pPr>
      <a:lvl5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100000">
              <a:srgbClr val="FCFCFA"/>
            </a:gs>
          </a:gsLst>
          <a:lin ang="5400000" scaled="1"/>
        </a:gradFill>
        <a:effectLst/>
      </p:bgPr>
    </p:bg>
    <p:spTree>
      <p:nvGrpSpPr>
        <p:cNvPr id="1" name=""/>
        <p:cNvGrpSpPr/>
        <p:nvPr/>
      </p:nvGrpSpPr>
      <p:grpSpPr>
        <a:xfrm>
          <a:off x="0" y="0"/>
          <a:ext cx="0" cy="0"/>
          <a:chOff x="0" y="0"/>
          <a:chExt cx="0" cy="0"/>
        </a:xfrm>
      </p:grpSpPr>
      <p:pic>
        <p:nvPicPr>
          <p:cNvPr id="3074" name="Picture 19" descr="SEUB"/>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724525" y="3692525"/>
            <a:ext cx="3419475" cy="316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矩形 2"/>
          <p:cNvSpPr>
            <a:spLocks noChangeArrowheads="1"/>
          </p:cNvSpPr>
          <p:nvPr/>
        </p:nvSpPr>
        <p:spPr bwMode="auto">
          <a:xfrm>
            <a:off x="0" y="6453188"/>
            <a:ext cx="9144000" cy="404812"/>
          </a:xfrm>
          <a:prstGeom prst="rect">
            <a:avLst/>
          </a:prstGeom>
          <a:solidFill>
            <a:srgbClr val="EAEAEA"/>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76" name="矩形 3"/>
          <p:cNvSpPr>
            <a:spLocks noChangeArrowheads="1"/>
          </p:cNvSpPr>
          <p:nvPr/>
        </p:nvSpPr>
        <p:spPr bwMode="auto">
          <a:xfrm>
            <a:off x="0" y="6786563"/>
            <a:ext cx="9144000" cy="71437"/>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nvGrpSpPr>
          <p:cNvPr id="3077" name="Group 14"/>
          <p:cNvGrpSpPr>
            <a:grpSpLocks/>
          </p:cNvGrpSpPr>
          <p:nvPr/>
        </p:nvGrpSpPr>
        <p:grpSpPr bwMode="auto">
          <a:xfrm>
            <a:off x="8429625" y="6537325"/>
            <a:ext cx="571500" cy="142875"/>
            <a:chOff x="5310" y="4118"/>
            <a:chExt cx="360" cy="90"/>
          </a:xfrm>
        </p:grpSpPr>
        <p:sp>
          <p:nvSpPr>
            <p:cNvPr id="3086" name="椭圆 6"/>
            <p:cNvSpPr>
              <a:spLocks noChangeArrowheads="1"/>
            </p:cNvSpPr>
            <p:nvPr userDrawn="1"/>
          </p:nvSpPr>
          <p:spPr bwMode="auto">
            <a:xfrm>
              <a:off x="5310"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7" name="椭圆 7"/>
            <p:cNvSpPr>
              <a:spLocks noChangeArrowheads="1"/>
            </p:cNvSpPr>
            <p:nvPr userDrawn="1"/>
          </p:nvSpPr>
          <p:spPr bwMode="auto">
            <a:xfrm>
              <a:off x="5625" y="4140"/>
              <a:ext cx="45" cy="45"/>
            </a:xfrm>
            <a:prstGeom prst="ellipse">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8" name="矩形 8"/>
            <p:cNvSpPr>
              <a:spLocks noChangeArrowheads="1"/>
            </p:cNvSpPr>
            <p:nvPr userDrawn="1"/>
          </p:nvSpPr>
          <p:spPr bwMode="auto">
            <a:xfrm>
              <a:off x="5400" y="4118"/>
              <a:ext cx="180" cy="90"/>
            </a:xfrm>
            <a:prstGeom prst="rect">
              <a:avLst/>
            </a:prstGeom>
            <a:solidFill>
              <a:schemeClr val="bg1"/>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grpSp>
      <p:sp>
        <p:nvSpPr>
          <p:cNvPr id="13" name="Rectangle 13"/>
          <p:cNvSpPr>
            <a:spLocks noGrp="1" noChangeArrowheads="1"/>
          </p:cNvSpPr>
          <p:nvPr>
            <p:ph type="sldNum" sz="quarter" idx="4"/>
          </p:nvPr>
        </p:nvSpPr>
        <p:spPr bwMode="auto">
          <a:xfrm>
            <a:off x="8450263" y="6499225"/>
            <a:ext cx="550862" cy="3587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800" b="1">
                <a:solidFill>
                  <a:srgbClr val="697535"/>
                </a:solidFill>
              </a:defRPr>
            </a:lvl1pPr>
          </a:lstStyle>
          <a:p>
            <a:fld id="{BB06DFD2-C20C-4EB6-AF67-2A3D03C00B38}" type="slidenum">
              <a:rPr lang="zh-CN" altLang="en-US"/>
              <a:pPr/>
              <a:t>‹#›</a:t>
            </a:fld>
            <a:endParaRPr lang="en-US" altLang="zh-CN"/>
          </a:p>
        </p:txBody>
      </p:sp>
      <p:sp>
        <p:nvSpPr>
          <p:cNvPr id="3079" name="TextBox 4"/>
          <p:cNvSpPr txBox="1">
            <a:spLocks noChangeArrowheads="1"/>
          </p:cNvSpPr>
          <p:nvPr/>
        </p:nvSpPr>
        <p:spPr bwMode="auto">
          <a:xfrm>
            <a:off x="0" y="6500813"/>
            <a:ext cx="1211263" cy="246062"/>
          </a:xfrm>
          <a:prstGeom prst="rect">
            <a:avLst/>
          </a:prstGeom>
          <a:noFill/>
          <a:ln>
            <a:noFill/>
          </a:ln>
          <a:extLst/>
        </p:spPr>
        <p:txBody>
          <a:bodyPr wrap="none">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defRPr/>
            </a:pPr>
            <a:r>
              <a:rPr lang="zh-CN" altLang="en-US" sz="1000" dirty="0" smtClean="0">
                <a:solidFill>
                  <a:srgbClr val="003300"/>
                </a:solidFill>
                <a:latin typeface="Calibri" pitchFamily="34" charset="0"/>
                <a:ea typeface="微软雅黑" pitchFamily="34" charset="-122"/>
              </a:rPr>
              <a:t>教学改革工作安排</a:t>
            </a:r>
            <a:endParaRPr lang="zh-CN" altLang="en-US" sz="1000" i="1" dirty="0" smtClean="0">
              <a:solidFill>
                <a:srgbClr val="003300"/>
              </a:solidFill>
              <a:latin typeface="Calibri" pitchFamily="34" charset="0"/>
            </a:endParaRPr>
          </a:p>
        </p:txBody>
      </p:sp>
      <p:pic>
        <p:nvPicPr>
          <p:cNvPr id="3080" name="Picture 11" descr="3"/>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7164388" y="188913"/>
            <a:ext cx="1798637"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1" name="矩形 3"/>
          <p:cNvSpPr>
            <a:spLocks noChangeArrowheads="1"/>
          </p:cNvSpPr>
          <p:nvPr/>
        </p:nvSpPr>
        <p:spPr bwMode="auto">
          <a:xfrm>
            <a:off x="250825" y="877888"/>
            <a:ext cx="8637588" cy="22225"/>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2" name="Rectangle 15"/>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83" name="矩形 3"/>
          <p:cNvSpPr>
            <a:spLocks noChangeArrowheads="1"/>
          </p:cNvSpPr>
          <p:nvPr/>
        </p:nvSpPr>
        <p:spPr bwMode="auto">
          <a:xfrm>
            <a:off x="250825" y="9080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4" name="矩形 3"/>
          <p:cNvSpPr>
            <a:spLocks noChangeArrowheads="1"/>
          </p:cNvSpPr>
          <p:nvPr/>
        </p:nvSpPr>
        <p:spPr bwMode="auto">
          <a:xfrm>
            <a:off x="250825" y="920750"/>
            <a:ext cx="8637588" cy="7938"/>
          </a:xfrm>
          <a:prstGeom prst="rect">
            <a:avLst/>
          </a:prstGeom>
          <a:solidFill>
            <a:srgbClr val="697535"/>
          </a:solidFill>
          <a:ln>
            <a:noFill/>
          </a:ln>
          <a:extLst/>
        </p:spPr>
        <p:txBody>
          <a:bodyPr anchor="ct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algn="ctr" eaLnBrk="1" hangingPunct="1">
              <a:defRPr/>
            </a:pPr>
            <a:endParaRPr lang="zh-CN" altLang="en-US" sz="1800" smtClean="0">
              <a:solidFill>
                <a:srgbClr val="FFFFFF"/>
              </a:solidFill>
              <a:latin typeface="Times New Roman" pitchFamily="18" charset="0"/>
              <a:ea typeface="微软雅黑" pitchFamily="34" charset="-122"/>
            </a:endParaRPr>
          </a:p>
        </p:txBody>
      </p:sp>
      <p:sp>
        <p:nvSpPr>
          <p:cNvPr id="3085" name="Rectangle 20"/>
          <p:cNvSpPr>
            <a:spLocks noGrp="1" noChangeArrowheads="1"/>
          </p:cNvSpPr>
          <p:nvPr>
            <p:ph type="title"/>
          </p:nvPr>
        </p:nvSpPr>
        <p:spPr bwMode="auto">
          <a:xfrm>
            <a:off x="0" y="0"/>
            <a:ext cx="9144000" cy="105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6489" r:id="rId1"/>
    <p:sldLayoutId id="2147486490" r:id="rId2"/>
    <p:sldLayoutId id="2147486491" r:id="rId3"/>
    <p:sldLayoutId id="2147486492" r:id="rId4"/>
    <p:sldLayoutId id="2147486493" r:id="rId5"/>
    <p:sldLayoutId id="2147486494" r:id="rId6"/>
    <p:sldLayoutId id="2147486495" r:id="rId7"/>
    <p:sldLayoutId id="2147486496" r:id="rId8"/>
    <p:sldLayoutId id="2147486497" r:id="rId9"/>
    <p:sldLayoutId id="2147486498" r:id="rId10"/>
    <p:sldLayoutId id="2147486499" r:id="rId11"/>
    <p:sldLayoutId id="2147486500" r:id="rId12"/>
  </p:sldLayoutIdLst>
  <p:transition>
    <p:fade/>
  </p:transition>
  <p:timing>
    <p:tnLst>
      <p:par>
        <p:cTn id="1" dur="indefinite" restart="never" nodeType="tmRoot"/>
      </p:par>
    </p:tnLst>
  </p:timing>
  <p:hf hdr="0" ftr="0" dt="0"/>
  <p:txStyles>
    <p:titleStyle>
      <a:lvl1pPr indent="180975" algn="l" rtl="0" eaLnBrk="0" fontAlgn="base" hangingPunct="0">
        <a:spcBef>
          <a:spcPct val="0"/>
        </a:spcBef>
        <a:spcAft>
          <a:spcPct val="0"/>
        </a:spcAft>
        <a:defRPr sz="3600" b="1">
          <a:solidFill>
            <a:schemeClr val="tx1"/>
          </a:solidFill>
          <a:latin typeface="+mj-lt"/>
          <a:ea typeface="+mj-ea"/>
          <a:cs typeface="+mj-cs"/>
        </a:defRPr>
      </a:lvl1pPr>
      <a:lvl2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2pPr>
      <a:lvl3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3pPr>
      <a:lvl4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4pPr>
      <a:lvl5pPr indent="180975" algn="l" rtl="0" eaLnBrk="0" fontAlgn="base" hangingPunct="0">
        <a:spcBef>
          <a:spcPct val="0"/>
        </a:spcBef>
        <a:spcAft>
          <a:spcPct val="0"/>
        </a:spcAft>
        <a:defRPr sz="3600" b="1">
          <a:solidFill>
            <a:schemeClr val="tx1"/>
          </a:solidFill>
          <a:latin typeface="Times New Roman" pitchFamily="18" charset="0"/>
          <a:ea typeface="微软雅黑" pitchFamily="34" charset="-122"/>
        </a:defRPr>
      </a:lvl5pPr>
      <a:lvl6pPr marL="457200" indent="180975" algn="l" rtl="0" fontAlgn="base">
        <a:spcBef>
          <a:spcPct val="0"/>
        </a:spcBef>
        <a:spcAft>
          <a:spcPct val="0"/>
        </a:spcAft>
        <a:defRPr sz="3600" b="1">
          <a:solidFill>
            <a:srgbClr val="003300"/>
          </a:solidFill>
          <a:latin typeface="Times New Roman" pitchFamily="18" charset="0"/>
          <a:ea typeface="微软雅黑" pitchFamily="34" charset="-122"/>
        </a:defRPr>
      </a:lvl6pPr>
      <a:lvl7pPr marL="914400" indent="180975" algn="l" rtl="0" fontAlgn="base">
        <a:spcBef>
          <a:spcPct val="0"/>
        </a:spcBef>
        <a:spcAft>
          <a:spcPct val="0"/>
        </a:spcAft>
        <a:defRPr sz="3600" b="1">
          <a:solidFill>
            <a:srgbClr val="003300"/>
          </a:solidFill>
          <a:latin typeface="Times New Roman" pitchFamily="18" charset="0"/>
          <a:ea typeface="微软雅黑" pitchFamily="34" charset="-122"/>
        </a:defRPr>
      </a:lvl7pPr>
      <a:lvl8pPr marL="1371600" indent="180975" algn="l" rtl="0" fontAlgn="base">
        <a:spcBef>
          <a:spcPct val="0"/>
        </a:spcBef>
        <a:spcAft>
          <a:spcPct val="0"/>
        </a:spcAft>
        <a:defRPr sz="3600" b="1">
          <a:solidFill>
            <a:srgbClr val="003300"/>
          </a:solidFill>
          <a:latin typeface="Times New Roman" pitchFamily="18" charset="0"/>
          <a:ea typeface="微软雅黑" pitchFamily="34" charset="-122"/>
        </a:defRPr>
      </a:lvl8pPr>
      <a:lvl9pPr marL="1828800" indent="180975" algn="l" rtl="0" fontAlgn="base">
        <a:spcBef>
          <a:spcPct val="0"/>
        </a:spcBef>
        <a:spcAft>
          <a:spcPct val="0"/>
        </a:spcAft>
        <a:defRPr sz="3600" b="1">
          <a:solidFill>
            <a:srgbClr val="003300"/>
          </a:solidFill>
          <a:latin typeface="Times New Roman" pitchFamily="18" charset="0"/>
          <a:ea typeface="微软雅黑" pitchFamily="34"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ctrTitle" idx="4294967295"/>
          </p:nvPr>
        </p:nvSpPr>
        <p:spPr>
          <a:xfrm>
            <a:off x="-72232" y="2708920"/>
            <a:ext cx="9288463" cy="1692510"/>
          </a:xfrm>
        </p:spPr>
        <p:txBody>
          <a:bodyPr/>
          <a:lstStyle/>
          <a:p>
            <a:pPr algn="ctr" eaLnBrk="1" hangingPunct="1">
              <a:lnSpc>
                <a:spcPct val="130000"/>
              </a:lnSpc>
              <a:defRPr/>
            </a:pPr>
            <a:r>
              <a:rPr lang="en-US" altLang="zh-CN" sz="4400" dirty="0" smtClean="0">
                <a:solidFill>
                  <a:schemeClr val="bg1"/>
                </a:solidFill>
                <a:latin typeface="+mj-ea"/>
              </a:rPr>
              <a:t>《</a:t>
            </a:r>
            <a:r>
              <a:rPr lang="zh-CN" altLang="en-US" sz="4400" dirty="0" smtClean="0">
                <a:solidFill>
                  <a:schemeClr val="bg1"/>
                </a:solidFill>
                <a:latin typeface="+mj-ea"/>
              </a:rPr>
              <a:t>东南大学本科生考试监考培训</a:t>
            </a:r>
            <a:r>
              <a:rPr lang="en-US" altLang="zh-CN" sz="4400" dirty="0" smtClean="0">
                <a:solidFill>
                  <a:schemeClr val="bg1"/>
                </a:solidFill>
                <a:latin typeface="+mj-ea"/>
              </a:rPr>
              <a:t>》</a:t>
            </a:r>
            <a:endParaRPr lang="en-US" altLang="zh-CN" sz="4400" dirty="0" smtClean="0">
              <a:solidFill>
                <a:schemeClr val="bg1"/>
              </a:solidFill>
              <a:latin typeface="黑体" pitchFamily="49" charset="-122"/>
              <a:ea typeface="黑体" pitchFamily="49" charset="-122"/>
            </a:endParaRPr>
          </a:p>
        </p:txBody>
      </p:sp>
      <p:sp>
        <p:nvSpPr>
          <p:cNvPr id="6147" name="TextBox 11"/>
          <p:cNvSpPr txBox="1">
            <a:spLocks noChangeArrowheads="1"/>
          </p:cNvSpPr>
          <p:nvPr/>
        </p:nvSpPr>
        <p:spPr bwMode="auto">
          <a:xfrm>
            <a:off x="0" y="5167750"/>
            <a:ext cx="91440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b="1" dirty="0" smtClean="0">
                <a:solidFill>
                  <a:srgbClr val="003300"/>
                </a:solidFill>
                <a:latin typeface="+mn-lt"/>
                <a:ea typeface="华文楷体" panose="02010600040101010101" pitchFamily="2" charset="-122"/>
              </a:rPr>
              <a:t>                                                  教务科</a:t>
            </a:r>
            <a:endParaRPr lang="en-US" altLang="zh-CN" b="1" dirty="0" smtClean="0">
              <a:solidFill>
                <a:srgbClr val="003300"/>
              </a:solidFill>
              <a:latin typeface="+mn-lt"/>
              <a:ea typeface="华文楷体" panose="02010600040101010101" pitchFamily="2" charset="-122"/>
            </a:endParaRPr>
          </a:p>
          <a:p>
            <a:pPr algn="ctr" eaLnBrk="1" hangingPunct="1">
              <a:lnSpc>
                <a:spcPct val="150000"/>
              </a:lnSpc>
            </a:pPr>
            <a:r>
              <a:rPr lang="en-US" altLang="zh-CN" b="1" dirty="0" smtClean="0">
                <a:solidFill>
                  <a:srgbClr val="003300"/>
                </a:solidFill>
                <a:latin typeface="+mn-lt"/>
                <a:ea typeface="华文楷体" panose="02010600040101010101" pitchFamily="2" charset="-122"/>
              </a:rPr>
              <a:t>                                                   2017.6.7</a:t>
            </a:r>
            <a:endParaRPr lang="en-US" altLang="zh-CN" b="1" dirty="0">
              <a:solidFill>
                <a:srgbClr val="003300"/>
              </a:solidFill>
              <a:latin typeface="+mn-lt"/>
              <a:ea typeface="华文楷体" panose="02010600040101010101" pitchFamily="2"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9</a:t>
            </a:fld>
            <a:endParaRPr lang="en-US" altLang="zh-CN" sz="800">
              <a:solidFill>
                <a:srgbClr val="697535"/>
              </a:solidFill>
            </a:endParaRPr>
          </a:p>
        </p:txBody>
      </p:sp>
      <p:sp>
        <p:nvSpPr>
          <p:cNvPr id="7" name="Rectangle 1"/>
          <p:cNvSpPr>
            <a:spLocks noChangeArrowheads="1"/>
          </p:cNvSpPr>
          <p:nvPr/>
        </p:nvSpPr>
        <p:spPr bwMode="auto">
          <a:xfrm>
            <a:off x="251520" y="116632"/>
            <a:ext cx="7992888" cy="743986"/>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考试结束、收卷工作：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1142984"/>
            <a:ext cx="8606190" cy="529375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考试结束前</a:t>
            </a:r>
            <a:r>
              <a:rPr lang="en-US" sz="2400" b="1" dirty="0" smtClean="0">
                <a:solidFill>
                  <a:srgbClr val="FF0000"/>
                </a:solidFill>
              </a:rPr>
              <a:t>15</a:t>
            </a:r>
            <a:r>
              <a:rPr lang="zh-CN" altLang="en-US" sz="2400" b="1" dirty="0" smtClean="0">
                <a:solidFill>
                  <a:srgbClr val="FF0000"/>
                </a:solidFill>
              </a:rPr>
              <a:t>分钟</a:t>
            </a:r>
            <a:r>
              <a:rPr lang="zh-CN" altLang="en-US" sz="2400" dirty="0" smtClean="0"/>
              <a:t>应提醒学生掌握时间，以便准时交卷</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考试结束前</a:t>
            </a:r>
            <a:r>
              <a:rPr lang="en-US" sz="2400" b="1" dirty="0" smtClean="0">
                <a:solidFill>
                  <a:srgbClr val="FF0000"/>
                </a:solidFill>
              </a:rPr>
              <a:t>10</a:t>
            </a:r>
            <a:r>
              <a:rPr lang="zh-CN" altLang="en-US" sz="2400" b="1" dirty="0" smtClean="0">
                <a:solidFill>
                  <a:srgbClr val="FF0000"/>
                </a:solidFill>
              </a:rPr>
              <a:t>分钟</a:t>
            </a:r>
            <a:r>
              <a:rPr lang="zh-CN" altLang="en-US" sz="2400" dirty="0" smtClean="0"/>
              <a:t>内不再允许学生交卷出场</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考试结束时</a:t>
            </a:r>
            <a:r>
              <a:rPr lang="zh-CN" altLang="en-US" sz="2400" dirty="0" smtClean="0"/>
              <a:t>应明确要求学生将考卷卷面朝下放在桌上等待老师收卷，</a:t>
            </a:r>
            <a:r>
              <a:rPr lang="zh-CN" altLang="en-US" sz="2400" b="1" dirty="0" smtClean="0">
                <a:solidFill>
                  <a:srgbClr val="FF0000"/>
                </a:solidFill>
              </a:rPr>
              <a:t>不得擅自离开座位或走动</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收卷时主监考应坚守讲台，维持整个考场秩序</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副监考应完成收卷、清点工作</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所收</a:t>
            </a:r>
            <a:r>
              <a:rPr lang="zh-CN" altLang="en-US" sz="2400" b="1" dirty="0" smtClean="0">
                <a:solidFill>
                  <a:srgbClr val="FF0000"/>
                </a:solidFill>
              </a:rPr>
              <a:t>考卷份数与下发的试卷数及参加考试的人数一致</a:t>
            </a:r>
            <a:r>
              <a:rPr lang="zh-CN" altLang="en-US" sz="2400" dirty="0" smtClean="0"/>
              <a:t>后方可允许</a:t>
            </a:r>
            <a:r>
              <a:rPr lang="zh-CN" altLang="en-US" sz="2400" b="1" dirty="0" smtClean="0">
                <a:solidFill>
                  <a:srgbClr val="FF0000"/>
                </a:solidFill>
              </a:rPr>
              <a:t>学生离开考场</a:t>
            </a:r>
          </a:p>
        </p:txBody>
      </p:sp>
    </p:spTree>
    <p:extLst>
      <p:ext uri="{BB962C8B-B14F-4D97-AF65-F5344CB8AC3E}">
        <p14:creationId xmlns:p14="http://schemas.microsoft.com/office/powerpoint/2010/main" xmlns="" val="385900925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403957" cy="415498"/>
          </a:xfrm>
        </p:spPr>
        <p:txBody>
          <a:bodyPr wrap="none">
            <a:spAutoFit/>
          </a:bodyPr>
          <a:lstStyle/>
          <a:p>
            <a:pPr marL="36000">
              <a:lnSpc>
                <a:spcPct val="150000"/>
              </a:lnSpc>
              <a:spcBef>
                <a:spcPts val="1200"/>
              </a:spcBef>
              <a:buClr>
                <a:srgbClr val="C00000"/>
              </a:buClr>
              <a:defRPr/>
            </a:pPr>
            <a:endParaRPr lang="zh-CN" altLang="en-US" sz="1400" kern="1200" dirty="0" smtClean="0">
              <a:solidFill>
                <a:srgbClr val="FF0000"/>
              </a:solidFill>
              <a:latin typeface="+mn-ea"/>
              <a:ea typeface="宋体" panose="02010600030101010101" pitchFamily="2" charset="-122"/>
              <a:cs typeface="Times New Roman" pitchFamily="18" charset="0"/>
            </a:endParaRPr>
          </a:p>
        </p:txBody>
      </p:sp>
      <p:sp>
        <p:nvSpPr>
          <p:cNvPr id="3" name="副标题 2"/>
          <p:cNvSpPr>
            <a:spLocks noGrp="1"/>
          </p:cNvSpPr>
          <p:nvPr>
            <p:ph type="subTitle" idx="1"/>
          </p:nvPr>
        </p:nvSpPr>
        <p:spPr/>
        <p:txBody>
          <a:bodyPr/>
          <a:lstStyle/>
          <a:p>
            <a:endParaRPr lang="zh-CN" altLang="en-US" dirty="0"/>
          </a:p>
        </p:txBody>
      </p:sp>
      <p:pic>
        <p:nvPicPr>
          <p:cNvPr id="4" name="Picture 2" descr="F:\2016年12月四六级考试监控\IMG_1213.JPG"/>
          <p:cNvPicPr>
            <a:picLocks noChangeAspect="1" noChangeArrowheads="1"/>
          </p:cNvPicPr>
          <p:nvPr/>
        </p:nvPicPr>
        <p:blipFill>
          <a:blip r:embed="rId2" cstate="print"/>
          <a:srcRect r="23276" b="28879"/>
          <a:stretch>
            <a:fillRect/>
          </a:stretch>
        </p:blipFill>
        <p:spPr bwMode="auto">
          <a:xfrm>
            <a:off x="0" y="857232"/>
            <a:ext cx="4572000" cy="2786058"/>
          </a:xfrm>
          <a:prstGeom prst="rect">
            <a:avLst/>
          </a:prstGeom>
          <a:noFill/>
        </p:spPr>
      </p:pic>
      <p:sp>
        <p:nvSpPr>
          <p:cNvPr id="5" name="矩形 4"/>
          <p:cNvSpPr/>
          <p:nvPr/>
        </p:nvSpPr>
        <p:spPr>
          <a:xfrm>
            <a:off x="0" y="857232"/>
            <a:ext cx="1848263" cy="455894"/>
          </a:xfrm>
          <a:prstGeom prst="rect">
            <a:avLst/>
          </a:prstGeom>
        </p:spPr>
        <p:txBody>
          <a:bodyPr wrap="none">
            <a:spAutoFit/>
          </a:bodyPr>
          <a:lstStyle/>
          <a:p>
            <a:pPr marL="36000">
              <a:lnSpc>
                <a:spcPct val="150000"/>
              </a:lnSpc>
              <a:spcBef>
                <a:spcPts val="1200"/>
              </a:spcBef>
              <a:buClr>
                <a:srgbClr val="C00000"/>
              </a:buClr>
              <a:defRPr/>
            </a:pPr>
            <a:r>
              <a:rPr lang="zh-CN" altLang="en-US" sz="1800" b="1" dirty="0" smtClean="0">
                <a:solidFill>
                  <a:srgbClr val="FF0000"/>
                </a:solidFill>
                <a:latin typeface="+mn-ea"/>
                <a:cs typeface="Times New Roman" pitchFamily="18" charset="0"/>
              </a:rPr>
              <a:t>监考人员打瞌睡</a:t>
            </a:r>
            <a:endParaRPr lang="en-US" altLang="zh-CN" sz="1800" b="1" dirty="0">
              <a:solidFill>
                <a:srgbClr val="FF0000"/>
              </a:solidFill>
              <a:latin typeface="+mn-ea"/>
              <a:cs typeface="Times New Roman" pitchFamily="18" charset="0"/>
            </a:endParaRPr>
          </a:p>
        </p:txBody>
      </p:sp>
      <p:pic>
        <p:nvPicPr>
          <p:cNvPr id="6" name="Picture 2" descr="F:\监考纪律\图3.JPG"/>
          <p:cNvPicPr>
            <a:picLocks noChangeAspect="1" noChangeArrowheads="1"/>
          </p:cNvPicPr>
          <p:nvPr/>
        </p:nvPicPr>
        <p:blipFill>
          <a:blip r:embed="rId3" cstate="print"/>
          <a:srcRect/>
          <a:stretch>
            <a:fillRect/>
          </a:stretch>
        </p:blipFill>
        <p:spPr bwMode="auto">
          <a:xfrm>
            <a:off x="4572000" y="857232"/>
            <a:ext cx="4572000" cy="2833686"/>
          </a:xfrm>
          <a:prstGeom prst="rect">
            <a:avLst/>
          </a:prstGeom>
          <a:noFill/>
        </p:spPr>
      </p:pic>
      <p:sp>
        <p:nvSpPr>
          <p:cNvPr id="7" name="矩形 6"/>
          <p:cNvSpPr/>
          <p:nvPr/>
        </p:nvSpPr>
        <p:spPr>
          <a:xfrm>
            <a:off x="6830866" y="857232"/>
            <a:ext cx="2313134" cy="455894"/>
          </a:xfrm>
          <a:prstGeom prst="rect">
            <a:avLst/>
          </a:prstGeom>
        </p:spPr>
        <p:txBody>
          <a:bodyPr wrap="none">
            <a:spAutoFit/>
          </a:bodyPr>
          <a:lstStyle/>
          <a:p>
            <a:pPr marL="36000">
              <a:lnSpc>
                <a:spcPct val="150000"/>
              </a:lnSpc>
              <a:spcBef>
                <a:spcPts val="1200"/>
              </a:spcBef>
              <a:buClr>
                <a:srgbClr val="C00000"/>
              </a:buClr>
              <a:defRPr/>
            </a:pPr>
            <a:r>
              <a:rPr lang="zh-CN" altLang="en-US" sz="1800" b="1" dirty="0" smtClean="0">
                <a:solidFill>
                  <a:srgbClr val="FF0000"/>
                </a:solidFill>
                <a:latin typeface="+mn-ea"/>
                <a:cs typeface="Times New Roman" pitchFamily="18" charset="0"/>
              </a:rPr>
              <a:t>监考人员不关注考场</a:t>
            </a:r>
            <a:endParaRPr lang="en-US" altLang="zh-CN" sz="1800" b="1" dirty="0">
              <a:solidFill>
                <a:srgbClr val="FF0000"/>
              </a:solidFill>
              <a:latin typeface="+mn-ea"/>
              <a:cs typeface="Times New Roman" pitchFamily="18" charset="0"/>
            </a:endParaRPr>
          </a:p>
        </p:txBody>
      </p:sp>
      <p:pic>
        <p:nvPicPr>
          <p:cNvPr id="8" name="Picture 2" descr="F:\监考纪律\图5.JPG"/>
          <p:cNvPicPr>
            <a:picLocks noChangeAspect="1" noChangeArrowheads="1"/>
          </p:cNvPicPr>
          <p:nvPr/>
        </p:nvPicPr>
        <p:blipFill>
          <a:blip r:embed="rId4" cstate="print"/>
          <a:srcRect/>
          <a:stretch>
            <a:fillRect/>
          </a:stretch>
        </p:blipFill>
        <p:spPr bwMode="auto">
          <a:xfrm>
            <a:off x="0" y="3643315"/>
            <a:ext cx="4643438" cy="3214686"/>
          </a:xfrm>
          <a:prstGeom prst="rect">
            <a:avLst/>
          </a:prstGeom>
          <a:noFill/>
        </p:spPr>
      </p:pic>
      <p:sp>
        <p:nvSpPr>
          <p:cNvPr id="9" name="矩形 8"/>
          <p:cNvSpPr/>
          <p:nvPr/>
        </p:nvSpPr>
        <p:spPr>
          <a:xfrm>
            <a:off x="0" y="3643314"/>
            <a:ext cx="2027799" cy="496290"/>
          </a:xfrm>
          <a:prstGeom prst="rect">
            <a:avLst/>
          </a:prstGeom>
        </p:spPr>
        <p:txBody>
          <a:bodyPr wrap="none">
            <a:spAutoFit/>
          </a:bodyPr>
          <a:lstStyle/>
          <a:p>
            <a:pPr marL="36000">
              <a:lnSpc>
                <a:spcPct val="150000"/>
              </a:lnSpc>
              <a:spcBef>
                <a:spcPts val="1200"/>
              </a:spcBef>
              <a:buClr>
                <a:srgbClr val="C00000"/>
              </a:buClr>
              <a:defRPr/>
            </a:pPr>
            <a:r>
              <a:rPr lang="zh-CN" altLang="en-US" sz="2000" b="1" dirty="0" smtClean="0">
                <a:solidFill>
                  <a:srgbClr val="FF0000"/>
                </a:solidFill>
                <a:latin typeface="+mn-ea"/>
                <a:cs typeface="Times New Roman" pitchFamily="18" charset="0"/>
              </a:rPr>
              <a:t>监考人员看手机</a:t>
            </a:r>
            <a:endParaRPr lang="en-US" altLang="zh-CN" sz="2000" b="1" dirty="0">
              <a:solidFill>
                <a:srgbClr val="FF0000"/>
              </a:solidFill>
              <a:latin typeface="+mn-ea"/>
              <a:cs typeface="Times New Roman" pitchFamily="18" charset="0"/>
            </a:endParaRPr>
          </a:p>
        </p:txBody>
      </p:sp>
      <p:pic>
        <p:nvPicPr>
          <p:cNvPr id="10" name="Picture 2" descr="F:\监考纪律\图片素材\图9.JPG"/>
          <p:cNvPicPr>
            <a:picLocks noChangeAspect="1" noChangeArrowheads="1"/>
          </p:cNvPicPr>
          <p:nvPr/>
        </p:nvPicPr>
        <p:blipFill>
          <a:blip r:embed="rId5" cstate="print"/>
          <a:srcRect/>
          <a:stretch>
            <a:fillRect/>
          </a:stretch>
        </p:blipFill>
        <p:spPr bwMode="auto">
          <a:xfrm>
            <a:off x="4572000" y="3643314"/>
            <a:ext cx="4572000" cy="3214686"/>
          </a:xfrm>
          <a:prstGeom prst="rect">
            <a:avLst/>
          </a:prstGeom>
          <a:noFill/>
        </p:spPr>
      </p:pic>
      <p:sp>
        <p:nvSpPr>
          <p:cNvPr id="11" name="矩形 10"/>
          <p:cNvSpPr/>
          <p:nvPr/>
        </p:nvSpPr>
        <p:spPr>
          <a:xfrm>
            <a:off x="6600034" y="3643314"/>
            <a:ext cx="2543966" cy="496290"/>
          </a:xfrm>
          <a:prstGeom prst="rect">
            <a:avLst/>
          </a:prstGeom>
        </p:spPr>
        <p:txBody>
          <a:bodyPr wrap="none">
            <a:spAutoFit/>
          </a:bodyPr>
          <a:lstStyle/>
          <a:p>
            <a:pPr marL="36000">
              <a:lnSpc>
                <a:spcPct val="150000"/>
              </a:lnSpc>
              <a:spcBef>
                <a:spcPts val="1200"/>
              </a:spcBef>
              <a:buClr>
                <a:srgbClr val="C00000"/>
              </a:buClr>
              <a:defRPr/>
            </a:pPr>
            <a:r>
              <a:rPr lang="zh-CN" altLang="en-US" sz="2000" b="1" dirty="0" smtClean="0">
                <a:solidFill>
                  <a:srgbClr val="FF0000"/>
                </a:solidFill>
                <a:latin typeface="+mn-ea"/>
                <a:cs typeface="Times New Roman" pitchFamily="18" charset="0"/>
              </a:rPr>
              <a:t>监考人员做其它事情</a:t>
            </a:r>
            <a:endParaRPr lang="en-US" altLang="zh-CN" sz="2000" b="1" dirty="0">
              <a:solidFill>
                <a:srgbClr val="FF0000"/>
              </a:solidFill>
              <a:latin typeface="+mn-ea"/>
              <a:cs typeface="Times New Roman" pitchFamily="18" charset="0"/>
            </a:endParaRPr>
          </a:p>
        </p:txBody>
      </p:sp>
      <p:pic>
        <p:nvPicPr>
          <p:cNvPr id="12" name="Picture 2" descr="F:\监考纪律\图7.jpg"/>
          <p:cNvPicPr>
            <a:picLocks noChangeAspect="1" noChangeArrowheads="1"/>
          </p:cNvPicPr>
          <p:nvPr/>
        </p:nvPicPr>
        <p:blipFill>
          <a:blip r:embed="rId6" cstate="print"/>
          <a:srcRect/>
          <a:stretch>
            <a:fillRect/>
          </a:stretch>
        </p:blipFill>
        <p:spPr bwMode="auto">
          <a:xfrm>
            <a:off x="2428860" y="2357430"/>
            <a:ext cx="3992989" cy="3161139"/>
          </a:xfrm>
          <a:prstGeom prst="rect">
            <a:avLst/>
          </a:prstGeom>
          <a:noFill/>
        </p:spPr>
      </p:pic>
      <p:sp>
        <p:nvSpPr>
          <p:cNvPr id="13" name="Rectangle 1"/>
          <p:cNvSpPr>
            <a:spLocks noChangeArrowheads="1"/>
          </p:cNvSpPr>
          <p:nvPr/>
        </p:nvSpPr>
        <p:spPr bwMode="auto">
          <a:xfrm>
            <a:off x="928662" y="116632"/>
            <a:ext cx="6858048" cy="600164"/>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2200" b="1" dirty="0" smtClean="0">
                <a:latin typeface="+mn-ea"/>
                <a:ea typeface="+mn-ea"/>
                <a:cs typeface="Times New Roman" pitchFamily="18" charset="0"/>
              </a:rPr>
              <a:t>违反监控纪律案例</a:t>
            </a:r>
            <a:endParaRPr lang="en-US" altLang="zh-CN" sz="2200" b="1" dirty="0">
              <a:latin typeface="+mn-ea"/>
              <a:ea typeface="+mn-ea"/>
              <a:cs typeface="Times New Roman" pitchFamily="18" charset="0"/>
            </a:endParaRPr>
          </a:p>
        </p:txBody>
      </p:sp>
      <p:sp>
        <p:nvSpPr>
          <p:cNvPr id="14" name="矩形 13"/>
          <p:cNvSpPr/>
          <p:nvPr/>
        </p:nvSpPr>
        <p:spPr>
          <a:xfrm>
            <a:off x="285721" y="-71462"/>
            <a:ext cx="57150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5400" b="1" cap="none" spc="50" dirty="0" smtClean="0">
                <a:ln w="11430"/>
                <a:solidFill>
                  <a:srgbClr val="FF0000"/>
                </a:solidFill>
                <a:effectLst>
                  <a:outerShdw blurRad="76200" dist="50800" dir="5400000" algn="tl" rotWithShape="0">
                    <a:srgbClr val="000000">
                      <a:alpha val="65000"/>
                    </a:srgbClr>
                  </a:outerShdw>
                </a:effectLst>
              </a:rPr>
              <a:t>X</a:t>
            </a:r>
            <a:endParaRPr lang="zh-CN" altLang="en-US" sz="5400" b="1" cap="none"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2</a:t>
            </a:fld>
            <a:endParaRPr lang="en-US" altLang="zh-CN" sz="800">
              <a:solidFill>
                <a:srgbClr val="697535"/>
              </a:solidFill>
            </a:endParaRPr>
          </a:p>
        </p:txBody>
      </p:sp>
      <p:sp>
        <p:nvSpPr>
          <p:cNvPr id="7" name="Rectangle 1"/>
          <p:cNvSpPr>
            <a:spLocks noChangeArrowheads="1"/>
          </p:cNvSpPr>
          <p:nvPr/>
        </p:nvSpPr>
        <p:spPr bwMode="auto">
          <a:xfrm>
            <a:off x="251520" y="116632"/>
            <a:ext cx="7992888" cy="743986"/>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考前准备工作：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291191" y="1196752"/>
            <a:ext cx="7992888" cy="4585871"/>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监考人员应</a:t>
            </a:r>
            <a:r>
              <a:rPr lang="zh-CN" altLang="en-US" sz="2400" b="1" dirty="0" smtClean="0">
                <a:solidFill>
                  <a:srgbClr val="FF0000"/>
                </a:solidFill>
              </a:rPr>
              <a:t>提前</a:t>
            </a:r>
            <a:r>
              <a:rPr lang="en-US" sz="2400" b="1" dirty="0" smtClean="0">
                <a:solidFill>
                  <a:srgbClr val="FF0000"/>
                </a:solidFill>
              </a:rPr>
              <a:t>20</a:t>
            </a:r>
            <a:r>
              <a:rPr lang="zh-CN" altLang="en-US" sz="2400" b="1" dirty="0" smtClean="0">
                <a:solidFill>
                  <a:srgbClr val="FF0000"/>
                </a:solidFill>
              </a:rPr>
              <a:t>分钟到岗</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在黑板上写明考试时间、考生座位编排方法、</a:t>
            </a:r>
            <a:r>
              <a:rPr lang="zh-CN" altLang="en-US" sz="2400" b="1" dirty="0" smtClean="0">
                <a:solidFill>
                  <a:srgbClr val="FF0000"/>
                </a:solidFill>
              </a:rPr>
              <a:t>随机分配座位，核查证件</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书写“自尊、自爱、自觉遵守考场纪律”，“关闭通讯设备”等字样，考试时间</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solidFill>
                  <a:srgbClr val="FF0000"/>
                </a:solidFill>
              </a:rPr>
              <a:t>考前</a:t>
            </a:r>
            <a:r>
              <a:rPr lang="en-US" altLang="zh-CN" sz="2400" dirty="0" smtClean="0">
                <a:solidFill>
                  <a:srgbClr val="FF0000"/>
                </a:solidFill>
              </a:rPr>
              <a:t>10</a:t>
            </a:r>
            <a:r>
              <a:rPr lang="zh-CN" altLang="en-US" sz="2400" dirty="0" smtClean="0">
                <a:solidFill>
                  <a:srgbClr val="FF0000"/>
                </a:solidFill>
              </a:rPr>
              <a:t>分钟，清理桌面抽屉，</a:t>
            </a:r>
            <a:r>
              <a:rPr lang="zh-CN" altLang="en-US" sz="2400" b="1" dirty="0" smtClean="0">
                <a:solidFill>
                  <a:srgbClr val="FF0000"/>
                </a:solidFill>
              </a:rPr>
              <a:t>手机尤其不能放在身边</a:t>
            </a:r>
            <a:endParaRPr lang="en-US" altLang="zh-CN" sz="2400" b="1" dirty="0" smtClean="0">
              <a:solidFill>
                <a:srgbClr val="FF0000"/>
              </a:solidFill>
            </a:endParaRPr>
          </a:p>
          <a:p>
            <a:pPr marL="36000">
              <a:lnSpc>
                <a:spcPct val="150000"/>
              </a:lnSpc>
              <a:spcBef>
                <a:spcPts val="1200"/>
              </a:spcBef>
              <a:buClr>
                <a:srgbClr val="C00000"/>
              </a:buClr>
              <a:defRPr/>
            </a:pPr>
            <a:endParaRPr lang="en-US" altLang="zh-CN" sz="2400" b="1" dirty="0">
              <a:latin typeface="+mn-ea"/>
              <a:ea typeface="+mn-ea"/>
              <a:cs typeface="Times New Roman" pitchFamily="18" charset="0"/>
            </a:endParaRPr>
          </a:p>
        </p:txBody>
      </p:sp>
    </p:spTree>
    <p:extLst>
      <p:ext uri="{BB962C8B-B14F-4D97-AF65-F5344CB8AC3E}">
        <p14:creationId xmlns:p14="http://schemas.microsoft.com/office/powerpoint/2010/main" xmlns="" val="385900925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3</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考前准备工作：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30349" y="1484784"/>
            <a:ext cx="8606190" cy="3877985"/>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要求学生将除考试所用文具和规定可带资料之外的物品集中放置在指定地点</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认真检查桌面和抽屉，不得留有任何与考试科目有关的、非规定可带的纸张和书本以及其它物品</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开考后被</a:t>
            </a:r>
            <a:r>
              <a:rPr lang="zh-CN" altLang="en-US" sz="2400" b="1" dirty="0" smtClean="0">
                <a:solidFill>
                  <a:srgbClr val="FF0000"/>
                </a:solidFill>
              </a:rPr>
              <a:t>发现有夹带，责任由学生自负</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监考人员</a:t>
            </a:r>
            <a:r>
              <a:rPr lang="zh-CN" altLang="en-US" sz="2400" b="1" dirty="0" smtClean="0">
                <a:solidFill>
                  <a:srgbClr val="FF0000"/>
                </a:solidFill>
              </a:rPr>
              <a:t>清场不严、检查不仔细，也承担相应责任</a:t>
            </a:r>
            <a:endParaRPr lang="en-US" altLang="zh-CN" sz="2400" b="1" dirty="0" smtClean="0">
              <a:solidFill>
                <a:srgbClr val="FF0000"/>
              </a:solidFill>
            </a:endParaRPr>
          </a:p>
        </p:txBody>
      </p:sp>
    </p:spTree>
    <p:extLst>
      <p:ext uri="{BB962C8B-B14F-4D97-AF65-F5344CB8AC3E}">
        <p14:creationId xmlns:p14="http://schemas.microsoft.com/office/powerpoint/2010/main" xmlns="" val="31970203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4</a:t>
            </a:fld>
            <a:endParaRPr lang="en-US" altLang="zh-CN" sz="800">
              <a:solidFill>
                <a:srgbClr val="697535"/>
              </a:solidFill>
            </a:endParaRPr>
          </a:p>
        </p:txBody>
      </p:sp>
      <p:sp>
        <p:nvSpPr>
          <p:cNvPr id="7" name="Rectangle 1"/>
          <p:cNvSpPr>
            <a:spLocks noChangeArrowheads="1"/>
          </p:cNvSpPr>
          <p:nvPr/>
        </p:nvSpPr>
        <p:spPr bwMode="auto">
          <a:xfrm>
            <a:off x="251520" y="116632"/>
            <a:ext cx="7992888" cy="830997"/>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考前准备工作：</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1499593"/>
            <a:ext cx="7992888" cy="3016210"/>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 向学生郑重宣布考场纪律及考试作弊的处理规定：</a:t>
            </a:r>
            <a:r>
              <a:rPr lang="zh-CN" altLang="en-US" sz="2400" b="1" dirty="0" smtClean="0">
                <a:solidFill>
                  <a:srgbClr val="FF0000"/>
                </a:solidFill>
              </a:rPr>
              <a:t>强调考场有监控，一旦作弊，都将处分，没有学位，处分一辈子跟随档案！不要存侥幸心理！</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t>  </a:t>
            </a:r>
            <a:r>
              <a:rPr lang="zh-CN" altLang="en-US" sz="2400" b="1" dirty="0" smtClean="0">
                <a:solidFill>
                  <a:srgbClr val="FF0000"/>
                </a:solidFill>
              </a:rPr>
              <a:t>提前告知：考试期间不允许上厕所，请学生提前做好准备。</a:t>
            </a:r>
            <a:endParaRPr lang="en-US" altLang="zh-CN" sz="2400" b="1" dirty="0">
              <a:solidFill>
                <a:srgbClr val="FF0000"/>
              </a:solidFill>
              <a:latin typeface="+mn-ea"/>
              <a:ea typeface="+mn-ea"/>
              <a:cs typeface="Times New Roman" pitchFamily="18" charset="0"/>
            </a:endParaRPr>
          </a:p>
        </p:txBody>
      </p:sp>
    </p:spTree>
    <p:extLst>
      <p:ext uri="{BB962C8B-B14F-4D97-AF65-F5344CB8AC3E}">
        <p14:creationId xmlns:p14="http://schemas.microsoft.com/office/powerpoint/2010/main" xmlns="" val="3859009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5</a:t>
            </a:fld>
            <a:endParaRPr lang="en-US" altLang="zh-CN" sz="800">
              <a:solidFill>
                <a:srgbClr val="697535"/>
              </a:solidFill>
            </a:endParaRPr>
          </a:p>
        </p:txBody>
      </p:sp>
      <p:sp>
        <p:nvSpPr>
          <p:cNvPr id="7" name="Rectangle 1"/>
          <p:cNvSpPr>
            <a:spLocks noChangeArrowheads="1"/>
          </p:cNvSpPr>
          <p:nvPr/>
        </p:nvSpPr>
        <p:spPr bwMode="auto">
          <a:xfrm>
            <a:off x="251520" y="116632"/>
            <a:ext cx="7992888" cy="743986"/>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监考纪律：</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683568" y="1268760"/>
            <a:ext cx="8246150" cy="4185761"/>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监考人员应全神贯注，坚守考场</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不得随意离开</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不得看书报</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不得使用手机</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不在考场中交谈</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不做其他与监考无关的事</a:t>
            </a:r>
          </a:p>
        </p:txBody>
      </p:sp>
    </p:spTree>
    <p:extLst>
      <p:ext uri="{BB962C8B-B14F-4D97-AF65-F5344CB8AC3E}">
        <p14:creationId xmlns:p14="http://schemas.microsoft.com/office/powerpoint/2010/main" xmlns="" val="38590092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6</a:t>
            </a:fld>
            <a:endParaRPr lang="en-US" altLang="zh-CN" sz="800">
              <a:solidFill>
                <a:srgbClr val="697535"/>
              </a:solidFill>
            </a:endParaRPr>
          </a:p>
        </p:txBody>
      </p:sp>
      <p:sp>
        <p:nvSpPr>
          <p:cNvPr id="7" name="Rectangle 1"/>
          <p:cNvSpPr>
            <a:spLocks noChangeArrowheads="1"/>
          </p:cNvSpPr>
          <p:nvPr/>
        </p:nvSpPr>
        <p:spPr bwMode="auto">
          <a:xfrm>
            <a:off x="251520" y="116632"/>
            <a:ext cx="7992888" cy="743986"/>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高清监控，请监考人员遵守监考纪律</a:t>
            </a:r>
            <a:endParaRPr lang="en-US" altLang="zh-CN" sz="2200" b="1" dirty="0">
              <a:latin typeface="+mn-ea"/>
              <a:ea typeface="+mn-ea"/>
              <a:cs typeface="Times New Roman" pitchFamily="18" charset="0"/>
            </a:endParaRPr>
          </a:p>
        </p:txBody>
      </p:sp>
      <p:pic>
        <p:nvPicPr>
          <p:cNvPr id="12289" name="Picture 1" descr="C:\Users\hp\Documents\Tencent Files\2746527728\Image\C2C\%FF`G@_33I50[@E`BAYSK85.jpg"/>
          <p:cNvPicPr>
            <a:picLocks noChangeAspect="1" noChangeArrowheads="1"/>
          </p:cNvPicPr>
          <p:nvPr/>
        </p:nvPicPr>
        <p:blipFill>
          <a:blip r:embed="rId3" cstate="print"/>
          <a:srcRect/>
          <a:stretch>
            <a:fillRect/>
          </a:stretch>
        </p:blipFill>
        <p:spPr bwMode="auto">
          <a:xfrm>
            <a:off x="214282" y="1071546"/>
            <a:ext cx="8786873" cy="5233137"/>
          </a:xfrm>
          <a:prstGeom prst="rect">
            <a:avLst/>
          </a:prstGeom>
          <a:noFill/>
        </p:spPr>
      </p:pic>
    </p:spTree>
    <p:extLst>
      <p:ext uri="{BB962C8B-B14F-4D97-AF65-F5344CB8AC3E}">
        <p14:creationId xmlns:p14="http://schemas.microsoft.com/office/powerpoint/2010/main" xmlns="" val="16916051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panose="020B0604020202020204" pitchFamily="34" charset="0"/>
                <a:ea typeface="宋体" panose="02010600030101010101" pitchFamily="2" charset="-122"/>
              </a:defRPr>
            </a:lvl1pPr>
            <a:lvl2pPr marL="742950" indent="-285750">
              <a:defRPr sz="2800">
                <a:solidFill>
                  <a:schemeClr val="tx1"/>
                </a:solidFill>
                <a:latin typeface="Arial" panose="020B0604020202020204" pitchFamily="34" charset="0"/>
                <a:ea typeface="宋体" panose="02010600030101010101" pitchFamily="2" charset="-122"/>
              </a:defRPr>
            </a:lvl2pPr>
            <a:lvl3pPr marL="1143000" indent="-228600">
              <a:defRPr sz="2800">
                <a:solidFill>
                  <a:schemeClr val="tx1"/>
                </a:solidFill>
                <a:latin typeface="Arial" panose="020B0604020202020204" pitchFamily="34" charset="0"/>
                <a:ea typeface="宋体" panose="02010600030101010101" pitchFamily="2" charset="-122"/>
              </a:defRPr>
            </a:lvl3pPr>
            <a:lvl4pPr marL="1600200" indent="-228600">
              <a:defRPr sz="2800">
                <a:solidFill>
                  <a:schemeClr val="tx1"/>
                </a:solidFill>
                <a:latin typeface="Arial" panose="020B0604020202020204" pitchFamily="34" charset="0"/>
                <a:ea typeface="宋体" panose="02010600030101010101" pitchFamily="2" charset="-122"/>
              </a:defRPr>
            </a:lvl4pPr>
            <a:lvl5pPr marL="2057400" indent="-228600">
              <a:defRPr sz="28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宋体" panose="02010600030101010101" pitchFamily="2" charset="-122"/>
              </a:defRPr>
            </a:lvl9pPr>
          </a:lstStyle>
          <a:p>
            <a:fld id="{970CC640-FAE9-463A-87F1-5E91090BCC14}" type="slidenum">
              <a:rPr lang="zh-CN" altLang="en-US" sz="800">
                <a:solidFill>
                  <a:srgbClr val="697535"/>
                </a:solidFill>
              </a:rPr>
              <a:pPr/>
              <a:t>7</a:t>
            </a:fld>
            <a:endParaRPr lang="en-US" altLang="zh-CN" sz="800">
              <a:solidFill>
                <a:srgbClr val="697535"/>
              </a:solidFill>
            </a:endParaRPr>
          </a:p>
        </p:txBody>
      </p:sp>
      <p:sp>
        <p:nvSpPr>
          <p:cNvPr id="7" name="Rectangle 1"/>
          <p:cNvSpPr>
            <a:spLocks noChangeArrowheads="1"/>
          </p:cNvSpPr>
          <p:nvPr/>
        </p:nvSpPr>
        <p:spPr bwMode="auto">
          <a:xfrm>
            <a:off x="251520" y="116632"/>
            <a:ext cx="7992888" cy="743986"/>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defRPr/>
            </a:pPr>
            <a:r>
              <a:rPr lang="zh-CN" altLang="en-US" sz="3200" b="1" dirty="0" smtClean="0">
                <a:latin typeface="+mn-ea"/>
                <a:ea typeface="+mn-ea"/>
                <a:cs typeface="Times New Roman" pitchFamily="18" charset="0"/>
              </a:rPr>
              <a:t>考生违纪、作弊处理：</a:t>
            </a:r>
            <a:endParaRPr lang="en-US" altLang="zh-CN" sz="2200" b="1" dirty="0">
              <a:latin typeface="+mn-ea"/>
              <a:ea typeface="+mn-ea"/>
              <a:cs typeface="Times New Roman" pitchFamily="18" charset="0"/>
            </a:endParaRPr>
          </a:p>
        </p:txBody>
      </p:sp>
      <p:sp>
        <p:nvSpPr>
          <p:cNvPr id="6" name="Rectangle 1"/>
          <p:cNvSpPr>
            <a:spLocks noChangeArrowheads="1"/>
          </p:cNvSpPr>
          <p:nvPr/>
        </p:nvSpPr>
        <p:spPr bwMode="auto">
          <a:xfrm>
            <a:off x="323528" y="914817"/>
            <a:ext cx="8606190" cy="5139869"/>
          </a:xfrm>
          <a:prstGeom prst="rect">
            <a:avLst/>
          </a:prstGeom>
          <a:noFill/>
          <a:ln w="9525">
            <a:noFill/>
            <a:miter lim="800000"/>
            <a:headEnd/>
            <a:tailEnd/>
          </a:ln>
          <a:effectLst/>
        </p:spPr>
        <p:txBody>
          <a:bodyPr wrap="square" anchor="ctr">
            <a:spAutoFit/>
          </a:bodyPr>
          <a:lstStyle/>
          <a:p>
            <a:pPr marL="36000">
              <a:lnSpc>
                <a:spcPct val="150000"/>
              </a:lnSpc>
              <a:spcBef>
                <a:spcPts val="1200"/>
              </a:spcBef>
              <a:buClr>
                <a:srgbClr val="C00000"/>
              </a:buClr>
              <a:buFont typeface="Wingdings" pitchFamily="2" charset="2"/>
              <a:buChar char="ü"/>
              <a:defRPr/>
            </a:pPr>
            <a:r>
              <a:rPr lang="zh-CN" altLang="en-US" sz="2400" dirty="0" smtClean="0"/>
              <a:t>应注意掌握有关物证，</a:t>
            </a:r>
            <a:r>
              <a:rPr lang="zh-CN" altLang="en-US" sz="2400" b="1" dirty="0" smtClean="0">
                <a:solidFill>
                  <a:srgbClr val="FF0000"/>
                </a:solidFill>
              </a:rPr>
              <a:t>当场指出并立即终止该生考试</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将学生带离考场由校教务科（或教务办）处理</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dirty="0" smtClean="0"/>
              <a:t>监考人员还应</a:t>
            </a:r>
            <a:r>
              <a:rPr lang="zh-CN" altLang="en-US" sz="2400" b="1" dirty="0" smtClean="0">
                <a:solidFill>
                  <a:srgbClr val="FF0000"/>
                </a:solidFill>
              </a:rPr>
              <a:t>记录学生姓名及其违纪、作弊情节</a:t>
            </a:r>
            <a:endParaRPr lang="en-US" altLang="zh-CN" sz="2400" b="1" dirty="0" smtClean="0">
              <a:solidFill>
                <a:srgbClr val="FF0000"/>
              </a:solidFill>
            </a:endParaRPr>
          </a:p>
          <a:p>
            <a:pPr marL="36000">
              <a:lnSpc>
                <a:spcPct val="150000"/>
              </a:lnSpc>
              <a:spcBef>
                <a:spcPts val="1200"/>
              </a:spcBef>
              <a:buClr>
                <a:srgbClr val="C00000"/>
              </a:buClr>
              <a:buFont typeface="Wingdings" pitchFamily="2" charset="2"/>
              <a:buChar char="ü"/>
              <a:defRPr/>
            </a:pPr>
            <a:r>
              <a:rPr lang="zh-CN" altLang="en-US" sz="2400" dirty="0" smtClean="0"/>
              <a:t>考试结束后应将发现学生作弊事实经过的书面材料和</a:t>
            </a:r>
            <a:r>
              <a:rPr lang="en-US" altLang="zh-CN" sz="2400" dirty="0" smtClean="0"/>
              <a:t>《</a:t>
            </a:r>
            <a:r>
              <a:rPr lang="zh-CN" altLang="en-US" sz="2400" dirty="0" smtClean="0"/>
              <a:t>东南大学监考记录及情况报表</a:t>
            </a:r>
            <a:r>
              <a:rPr lang="en-US" altLang="zh-CN" sz="2400" dirty="0" smtClean="0"/>
              <a:t>》</a:t>
            </a:r>
            <a:r>
              <a:rPr lang="zh-CN" altLang="en-US" sz="2400" dirty="0" smtClean="0"/>
              <a:t>（复印一份）原件一并交到校教务科（或教务办），复印件随试卷存档</a:t>
            </a:r>
            <a:endParaRPr lang="en-US" altLang="zh-CN" sz="2400" dirty="0" smtClean="0"/>
          </a:p>
          <a:p>
            <a:pPr marL="36000">
              <a:lnSpc>
                <a:spcPct val="150000"/>
              </a:lnSpc>
              <a:spcBef>
                <a:spcPts val="1200"/>
              </a:spcBef>
              <a:buClr>
                <a:srgbClr val="C00000"/>
              </a:buClr>
              <a:buFont typeface="Wingdings" pitchFamily="2" charset="2"/>
              <a:buChar char="ü"/>
              <a:defRPr/>
            </a:pPr>
            <a:r>
              <a:rPr lang="zh-CN" altLang="en-US" sz="2400" b="1" dirty="0" smtClean="0">
                <a:solidFill>
                  <a:srgbClr val="FF0000"/>
                </a:solidFill>
              </a:rPr>
              <a:t>一旦发现问题，请立即与辅导员联系，</a:t>
            </a:r>
            <a:r>
              <a:rPr lang="zh-CN" altLang="en-US" sz="2400" dirty="0" smtClean="0">
                <a:solidFill>
                  <a:srgbClr val="FF0000"/>
                </a:solidFill>
              </a:rPr>
              <a:t>辅导员负责对学生进行教育并通知学生家长。</a:t>
            </a:r>
          </a:p>
        </p:txBody>
      </p:sp>
    </p:spTree>
    <p:extLst>
      <p:ext uri="{BB962C8B-B14F-4D97-AF65-F5344CB8AC3E}">
        <p14:creationId xmlns:p14="http://schemas.microsoft.com/office/powerpoint/2010/main" xmlns="" val="385900925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A409DC0C-DDDA-45FA-902D-A22125CE27F4}" type="slidenum">
              <a:rPr lang="zh-CN" altLang="en-US" smtClean="0"/>
              <a:pPr/>
              <a:t>8</a:t>
            </a:fld>
            <a:endParaRPr lang="en-US" altLang="zh-CN"/>
          </a:p>
        </p:txBody>
      </p:sp>
      <p:graphicFrame>
        <p:nvGraphicFramePr>
          <p:cNvPr id="3" name="表格 2"/>
          <p:cNvGraphicFramePr>
            <a:graphicFrameLocks noGrp="1"/>
          </p:cNvGraphicFramePr>
          <p:nvPr>
            <p:extLst>
              <p:ext uri="{D42A27DB-BD31-4B8C-83A1-F6EECF244321}">
                <p14:modId xmlns:p14="http://schemas.microsoft.com/office/powerpoint/2010/main" xmlns="" val="1377129648"/>
              </p:ext>
            </p:extLst>
          </p:nvPr>
        </p:nvGraphicFramePr>
        <p:xfrm>
          <a:off x="827584" y="1484784"/>
          <a:ext cx="7272808" cy="3240360"/>
        </p:xfrm>
        <a:graphic>
          <a:graphicData uri="http://schemas.openxmlformats.org/drawingml/2006/table">
            <a:tbl>
              <a:tblPr firstRow="1" bandRow="1">
                <a:tableStyleId>{5C22544A-7EE6-4342-B048-85BDC9FD1C3A}</a:tableStyleId>
              </a:tblPr>
              <a:tblGrid>
                <a:gridCol w="1818202"/>
                <a:gridCol w="1818202"/>
                <a:gridCol w="1818202"/>
                <a:gridCol w="1818202"/>
              </a:tblGrid>
              <a:tr h="648072">
                <a:tc>
                  <a:txBody>
                    <a:bodyPr/>
                    <a:lstStyle/>
                    <a:p>
                      <a:pPr algn="ctr"/>
                      <a:r>
                        <a:rPr lang="zh-CN" altLang="en-US" dirty="0" smtClean="0"/>
                        <a:t>年级</a:t>
                      </a:r>
                      <a:endParaRPr lang="zh-CN" altLang="en-US" dirty="0"/>
                    </a:p>
                  </a:txBody>
                  <a:tcPr/>
                </a:tc>
                <a:tc>
                  <a:txBody>
                    <a:bodyPr/>
                    <a:lstStyle/>
                    <a:p>
                      <a:pPr algn="ctr"/>
                      <a:r>
                        <a:rPr lang="zh-CN" altLang="en-US" dirty="0" smtClean="0"/>
                        <a:t>辅导员</a:t>
                      </a:r>
                      <a:endParaRPr lang="zh-CN" altLang="en-US" dirty="0"/>
                    </a:p>
                  </a:txBody>
                  <a:tcPr/>
                </a:tc>
                <a:tc>
                  <a:txBody>
                    <a:bodyPr/>
                    <a:lstStyle/>
                    <a:p>
                      <a:pPr algn="ctr">
                        <a:lnSpc>
                          <a:spcPts val="2200"/>
                        </a:lnSpc>
                        <a:spcAft>
                          <a:spcPts val="0"/>
                        </a:spcAft>
                      </a:pPr>
                      <a:r>
                        <a:rPr lang="zh-CN" sz="1800" b="1" kern="1200" dirty="0">
                          <a:solidFill>
                            <a:schemeClr val="lt1"/>
                          </a:solidFill>
                          <a:latin typeface="+mn-lt"/>
                          <a:ea typeface="+mn-ea"/>
                          <a:cs typeface="+mn-cs"/>
                        </a:rPr>
                        <a:t>办公电话</a:t>
                      </a:r>
                    </a:p>
                  </a:txBody>
                  <a:tcPr marL="68580" marR="68580" marT="0" marB="0" anchor="ctr"/>
                </a:tc>
                <a:tc>
                  <a:txBody>
                    <a:bodyPr/>
                    <a:lstStyle/>
                    <a:p>
                      <a:pPr algn="ctr">
                        <a:lnSpc>
                          <a:spcPts val="2200"/>
                        </a:lnSpc>
                        <a:spcAft>
                          <a:spcPts val="0"/>
                        </a:spcAft>
                      </a:pPr>
                      <a:r>
                        <a:rPr lang="zh-CN" sz="1800" b="1" kern="1200" dirty="0">
                          <a:solidFill>
                            <a:schemeClr val="lt1"/>
                          </a:solidFill>
                          <a:latin typeface="+mn-lt"/>
                          <a:ea typeface="+mn-ea"/>
                          <a:cs typeface="+mn-cs"/>
                        </a:rPr>
                        <a:t>手机</a:t>
                      </a:r>
                    </a:p>
                  </a:txBody>
                  <a:tcPr marL="68580" marR="68580" marT="0" marB="0" anchor="ctr"/>
                </a:tc>
              </a:tr>
              <a:tr h="648072">
                <a:tc>
                  <a:txBody>
                    <a:bodyPr/>
                    <a:lstStyle/>
                    <a:p>
                      <a:pPr algn="ctr"/>
                      <a:r>
                        <a:rPr lang="en-US" altLang="zh-CN" dirty="0" smtClean="0"/>
                        <a:t>2013</a:t>
                      </a:r>
                      <a:endParaRPr lang="zh-CN" altLang="en-US" dirty="0"/>
                    </a:p>
                  </a:txBody>
                  <a:tcPr/>
                </a:tc>
                <a:tc>
                  <a:txBody>
                    <a:bodyPr/>
                    <a:lstStyle/>
                    <a:p>
                      <a:pPr algn="ctr"/>
                      <a:r>
                        <a:rPr lang="zh-CN" altLang="en-US" dirty="0" smtClean="0"/>
                        <a:t>罗磊</a:t>
                      </a:r>
                      <a:endParaRPr lang="zh-CN" altLang="en-US" dirty="0"/>
                    </a:p>
                  </a:txBody>
                  <a:tcPr/>
                </a:tc>
                <a:tc>
                  <a:txBody>
                    <a:bodyPr/>
                    <a:lstStyle/>
                    <a:p>
                      <a:pPr algn="ctr">
                        <a:lnSpc>
                          <a:spcPts val="2200"/>
                        </a:lnSpc>
                        <a:spcAft>
                          <a:spcPts val="0"/>
                        </a:spcAft>
                      </a:pPr>
                      <a:r>
                        <a:rPr lang="en-US" sz="1800" kern="1200" dirty="0">
                          <a:solidFill>
                            <a:schemeClr val="dk1"/>
                          </a:solidFill>
                          <a:latin typeface="+mn-lt"/>
                          <a:ea typeface="+mn-ea"/>
                          <a:cs typeface="+mn-cs"/>
                        </a:rPr>
                        <a:t>83792602</a:t>
                      </a:r>
                      <a:endParaRPr lang="zh-CN" sz="1800" kern="1200" dirty="0">
                        <a:solidFill>
                          <a:schemeClr val="dk1"/>
                        </a:solidFill>
                        <a:latin typeface="+mn-lt"/>
                        <a:ea typeface="+mn-ea"/>
                        <a:cs typeface="+mn-cs"/>
                      </a:endParaRPr>
                    </a:p>
                  </a:txBody>
                  <a:tcPr marL="68580" marR="68580" marT="0" marB="0" anchor="ctr"/>
                </a:tc>
                <a:tc>
                  <a:txBody>
                    <a:bodyPr/>
                    <a:lstStyle/>
                    <a:p>
                      <a:pPr algn="ctr">
                        <a:lnSpc>
                          <a:spcPts val="2200"/>
                        </a:lnSpc>
                        <a:spcAft>
                          <a:spcPts val="0"/>
                        </a:spcAft>
                      </a:pPr>
                      <a:r>
                        <a:rPr lang="en-US" sz="1800" kern="1200">
                          <a:solidFill>
                            <a:schemeClr val="dk1"/>
                          </a:solidFill>
                          <a:latin typeface="+mn-lt"/>
                          <a:ea typeface="+mn-ea"/>
                          <a:cs typeface="+mn-cs"/>
                        </a:rPr>
                        <a:t>13451817759</a:t>
                      </a:r>
                      <a:endParaRPr lang="zh-CN" sz="1800" kern="1200">
                        <a:solidFill>
                          <a:schemeClr val="dk1"/>
                        </a:solidFill>
                        <a:latin typeface="+mn-lt"/>
                        <a:ea typeface="+mn-ea"/>
                        <a:cs typeface="+mn-cs"/>
                      </a:endParaRPr>
                    </a:p>
                  </a:txBody>
                  <a:tcPr marL="68580" marR="68580" marT="0" marB="0" anchor="ctr"/>
                </a:tc>
              </a:tr>
              <a:tr h="648072">
                <a:tc>
                  <a:txBody>
                    <a:bodyPr/>
                    <a:lstStyle/>
                    <a:p>
                      <a:pPr algn="ctr"/>
                      <a:r>
                        <a:rPr lang="en-US" altLang="zh-CN" dirty="0" smtClean="0"/>
                        <a:t>2014</a:t>
                      </a:r>
                      <a:endParaRPr lang="zh-CN" altLang="en-US" dirty="0"/>
                    </a:p>
                  </a:txBody>
                  <a:tcPr/>
                </a:tc>
                <a:tc>
                  <a:txBody>
                    <a:bodyPr/>
                    <a:lstStyle/>
                    <a:p>
                      <a:pPr algn="ctr"/>
                      <a:r>
                        <a:rPr lang="zh-CN" altLang="en-US" dirty="0" smtClean="0"/>
                        <a:t>蒋永茂</a:t>
                      </a:r>
                      <a:endParaRPr lang="zh-CN" altLang="en-US" dirty="0"/>
                    </a:p>
                  </a:txBody>
                  <a:tcPr/>
                </a:tc>
                <a:tc>
                  <a:txBody>
                    <a:bodyPr/>
                    <a:lstStyle/>
                    <a:p>
                      <a:pPr algn="ctr">
                        <a:lnSpc>
                          <a:spcPts val="2200"/>
                        </a:lnSpc>
                        <a:spcAft>
                          <a:spcPts val="0"/>
                        </a:spcAft>
                      </a:pPr>
                      <a:r>
                        <a:rPr lang="en-US" sz="1800" kern="1200" dirty="0">
                          <a:solidFill>
                            <a:schemeClr val="dk1"/>
                          </a:solidFill>
                          <a:latin typeface="+mn-lt"/>
                          <a:ea typeface="+mn-ea"/>
                          <a:cs typeface="+mn-cs"/>
                        </a:rPr>
                        <a:t>52090840</a:t>
                      </a:r>
                      <a:endParaRPr lang="zh-CN" sz="1800" kern="1200" dirty="0">
                        <a:solidFill>
                          <a:schemeClr val="dk1"/>
                        </a:solidFill>
                        <a:latin typeface="+mn-lt"/>
                        <a:ea typeface="+mn-ea"/>
                        <a:cs typeface="+mn-cs"/>
                      </a:endParaRPr>
                    </a:p>
                  </a:txBody>
                  <a:tcPr marL="68580" marR="68580" marT="0" marB="0" anchor="ctr"/>
                </a:tc>
                <a:tc>
                  <a:txBody>
                    <a:bodyPr/>
                    <a:lstStyle/>
                    <a:p>
                      <a:pPr algn="ctr">
                        <a:lnSpc>
                          <a:spcPts val="2200"/>
                        </a:lnSpc>
                        <a:spcAft>
                          <a:spcPts val="0"/>
                        </a:spcAft>
                      </a:pPr>
                      <a:r>
                        <a:rPr lang="en-US" sz="1800" kern="1200" dirty="0" smtClean="0">
                          <a:solidFill>
                            <a:schemeClr val="dk1"/>
                          </a:solidFill>
                          <a:latin typeface="+mn-lt"/>
                          <a:ea typeface="+mn-ea"/>
                          <a:cs typeface="+mn-cs"/>
                        </a:rPr>
                        <a:t>15050532266</a:t>
                      </a:r>
                      <a:endParaRPr lang="zh-CN" sz="1800" kern="1200" dirty="0">
                        <a:solidFill>
                          <a:schemeClr val="dk1"/>
                        </a:solidFill>
                        <a:latin typeface="+mn-lt"/>
                        <a:ea typeface="+mn-ea"/>
                        <a:cs typeface="+mn-cs"/>
                      </a:endParaRPr>
                    </a:p>
                  </a:txBody>
                  <a:tcPr marL="68580" marR="68580" marT="0" marB="0" anchor="ctr"/>
                </a:tc>
              </a:tr>
              <a:tr h="648072">
                <a:tc>
                  <a:txBody>
                    <a:bodyPr/>
                    <a:lstStyle/>
                    <a:p>
                      <a:pPr algn="ctr"/>
                      <a:r>
                        <a:rPr lang="en-US" altLang="zh-CN" dirty="0" smtClean="0"/>
                        <a:t>2015</a:t>
                      </a:r>
                      <a:endParaRPr lang="zh-CN" altLang="en-US" dirty="0"/>
                    </a:p>
                  </a:txBody>
                  <a:tcPr/>
                </a:tc>
                <a:tc>
                  <a:txBody>
                    <a:bodyPr/>
                    <a:lstStyle/>
                    <a:p>
                      <a:pPr algn="ctr"/>
                      <a:r>
                        <a:rPr lang="zh-CN" altLang="en-US" dirty="0" smtClean="0"/>
                        <a:t>唐旭</a:t>
                      </a:r>
                      <a:endParaRPr lang="zh-CN" altLang="en-US" dirty="0"/>
                    </a:p>
                  </a:txBody>
                  <a:tcPr/>
                </a:tc>
                <a:tc>
                  <a:txBody>
                    <a:bodyPr/>
                    <a:lstStyle/>
                    <a:p>
                      <a:pPr algn="ctr">
                        <a:spcAft>
                          <a:spcPts val="0"/>
                        </a:spcAft>
                      </a:pPr>
                      <a:r>
                        <a:rPr lang="en-US" sz="1800" kern="1200">
                          <a:solidFill>
                            <a:schemeClr val="dk1"/>
                          </a:solidFill>
                          <a:latin typeface="+mn-lt"/>
                          <a:ea typeface="+mn-ea"/>
                          <a:cs typeface="+mn-cs"/>
                        </a:rPr>
                        <a:t>52090840</a:t>
                      </a:r>
                      <a:endParaRPr lang="zh-CN" sz="1800" kern="1200">
                        <a:solidFill>
                          <a:schemeClr val="dk1"/>
                        </a:solidFill>
                        <a:latin typeface="+mn-lt"/>
                        <a:ea typeface="+mn-ea"/>
                        <a:cs typeface="+mn-cs"/>
                      </a:endParaRPr>
                    </a:p>
                  </a:txBody>
                  <a:tcPr marL="68580" marR="68580" marT="0" marB="0" anchor="ctr"/>
                </a:tc>
                <a:tc>
                  <a:txBody>
                    <a:bodyPr/>
                    <a:lstStyle/>
                    <a:p>
                      <a:pPr algn="ctr">
                        <a:lnSpc>
                          <a:spcPts val="2200"/>
                        </a:lnSpc>
                        <a:spcAft>
                          <a:spcPts val="0"/>
                        </a:spcAft>
                      </a:pPr>
                      <a:r>
                        <a:rPr lang="en-US" sz="1800" kern="1200" dirty="0">
                          <a:solidFill>
                            <a:schemeClr val="dk1"/>
                          </a:solidFill>
                          <a:latin typeface="+mn-lt"/>
                          <a:ea typeface="+mn-ea"/>
                          <a:cs typeface="+mn-cs"/>
                        </a:rPr>
                        <a:t>15850673228</a:t>
                      </a:r>
                      <a:endParaRPr lang="zh-CN" sz="1800" kern="1200" dirty="0">
                        <a:solidFill>
                          <a:schemeClr val="dk1"/>
                        </a:solidFill>
                        <a:latin typeface="+mn-lt"/>
                        <a:ea typeface="+mn-ea"/>
                        <a:cs typeface="+mn-cs"/>
                      </a:endParaRPr>
                    </a:p>
                  </a:txBody>
                  <a:tcPr marL="68580" marR="68580" marT="0" marB="0" anchor="ctr"/>
                </a:tc>
              </a:tr>
              <a:tr h="648072">
                <a:tc>
                  <a:txBody>
                    <a:bodyPr/>
                    <a:lstStyle/>
                    <a:p>
                      <a:pPr algn="ctr"/>
                      <a:r>
                        <a:rPr lang="en-US" altLang="zh-CN" dirty="0" smtClean="0"/>
                        <a:t>2016</a:t>
                      </a:r>
                      <a:endParaRPr lang="zh-CN" altLang="en-US" dirty="0"/>
                    </a:p>
                  </a:txBody>
                  <a:tcPr/>
                </a:tc>
                <a:tc>
                  <a:txBody>
                    <a:bodyPr/>
                    <a:lstStyle/>
                    <a:p>
                      <a:pPr algn="ctr"/>
                      <a:r>
                        <a:rPr lang="zh-CN" altLang="en-US" dirty="0" smtClean="0"/>
                        <a:t>郑思</a:t>
                      </a:r>
                      <a:endParaRPr lang="zh-CN" altLang="en-US" dirty="0"/>
                    </a:p>
                  </a:txBody>
                  <a:tcPr/>
                </a:tc>
                <a:tc>
                  <a:txBody>
                    <a:bodyPr/>
                    <a:lstStyle/>
                    <a:p>
                      <a:pPr algn="ctr">
                        <a:spcAft>
                          <a:spcPts val="0"/>
                        </a:spcAft>
                      </a:pPr>
                      <a:r>
                        <a:rPr lang="en-US" sz="1800" kern="1200">
                          <a:solidFill>
                            <a:schemeClr val="dk1"/>
                          </a:solidFill>
                          <a:latin typeface="+mn-lt"/>
                          <a:ea typeface="+mn-ea"/>
                          <a:cs typeface="+mn-cs"/>
                        </a:rPr>
                        <a:t>52090840</a:t>
                      </a:r>
                      <a:endParaRPr lang="zh-CN" sz="1800" kern="1200">
                        <a:solidFill>
                          <a:schemeClr val="dk1"/>
                        </a:solidFill>
                        <a:latin typeface="+mn-lt"/>
                        <a:ea typeface="+mn-ea"/>
                        <a:cs typeface="+mn-cs"/>
                      </a:endParaRPr>
                    </a:p>
                  </a:txBody>
                  <a:tcPr marL="68580" marR="68580" marT="0" marB="0" anchor="ctr"/>
                </a:tc>
                <a:tc>
                  <a:txBody>
                    <a:bodyPr/>
                    <a:lstStyle/>
                    <a:p>
                      <a:pPr algn="ctr">
                        <a:lnSpc>
                          <a:spcPts val="2200"/>
                        </a:lnSpc>
                        <a:spcAft>
                          <a:spcPts val="0"/>
                        </a:spcAft>
                      </a:pPr>
                      <a:r>
                        <a:rPr lang="en-US" sz="1800" kern="1200" smtClean="0">
                          <a:solidFill>
                            <a:schemeClr val="dk1"/>
                          </a:solidFill>
                          <a:latin typeface="+mn-lt"/>
                          <a:ea typeface="+mn-ea"/>
                          <a:cs typeface="+mn-cs"/>
                        </a:rPr>
                        <a:t>15050536996</a:t>
                      </a:r>
                      <a:endParaRPr lang="zh-CN" sz="1800" kern="1200" dirty="0">
                        <a:solidFill>
                          <a:schemeClr val="dk1"/>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xmlns="" val="7571126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4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websys_2">
  <a:themeElements>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fontScheme name="4_websys_2">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4_websys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CC6600"/>
        </a:hlink>
        <a:folHlink>
          <a:srgbClr val="990000"/>
        </a:folHlink>
      </a:clrScheme>
      <a:clrMap bg1="lt1" tx1="dk1" bg2="lt2" tx2="dk2" accent1="accent1" accent2="accent2" accent3="accent3" accent4="accent4" accent5="accent5" accent6="accent6" hlink="hlink" folHlink="folHlink"/>
    </a:extraClrScheme>
    <a:extraClrScheme>
      <a:clrScheme name="4_websys_2 3">
        <a:dk1>
          <a:srgbClr val="003300"/>
        </a:dk1>
        <a:lt1>
          <a:srgbClr val="FFFFFF"/>
        </a:lt1>
        <a:dk2>
          <a:srgbClr val="1F497D"/>
        </a:dk2>
        <a:lt2>
          <a:srgbClr val="EEECE1"/>
        </a:lt2>
        <a:accent1>
          <a:srgbClr val="4F81BD"/>
        </a:accent1>
        <a:accent2>
          <a:srgbClr val="FF9900"/>
        </a:accent2>
        <a:accent3>
          <a:srgbClr val="FFFFFF"/>
        </a:accent3>
        <a:accent4>
          <a:srgbClr val="002A00"/>
        </a:accent4>
        <a:accent5>
          <a:srgbClr val="B2C1DB"/>
        </a:accent5>
        <a:accent6>
          <a:srgbClr val="E78A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4_websys_2 4">
        <a:dk1>
          <a:srgbClr val="003300"/>
        </a:dk1>
        <a:lt1>
          <a:srgbClr val="FFFFFF"/>
        </a:lt1>
        <a:dk2>
          <a:srgbClr val="003300"/>
        </a:dk2>
        <a:lt2>
          <a:srgbClr val="EEECE1"/>
        </a:lt2>
        <a:accent1>
          <a:srgbClr val="697535"/>
        </a:accent1>
        <a:accent2>
          <a:srgbClr val="FF9900"/>
        </a:accent2>
        <a:accent3>
          <a:srgbClr val="FFFFFF"/>
        </a:accent3>
        <a:accent4>
          <a:srgbClr val="002A00"/>
        </a:accent4>
        <a:accent5>
          <a:srgbClr val="B9BDAE"/>
        </a:accent5>
        <a:accent6>
          <a:srgbClr val="E78A00"/>
        </a:accent6>
        <a:hlink>
          <a:srgbClr val="CCCC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15183</TotalTime>
  <Words>525</Words>
  <Application>Microsoft Office PowerPoint</Application>
  <PresentationFormat>全屏显示(4:3)</PresentationFormat>
  <Paragraphs>79</Paragraphs>
  <Slides>10</Slides>
  <Notes>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10</vt:i4>
      </vt:variant>
    </vt:vector>
  </HeadingPairs>
  <TitlesOfParts>
    <vt:vector size="21" baseType="lpstr">
      <vt:lpstr>Arial</vt:lpstr>
      <vt:lpstr>宋体</vt:lpstr>
      <vt:lpstr>微软雅黑</vt:lpstr>
      <vt:lpstr>黑体</vt:lpstr>
      <vt:lpstr>Times New Roman</vt:lpstr>
      <vt:lpstr>华文楷体</vt:lpstr>
      <vt:lpstr>Wingdings</vt:lpstr>
      <vt:lpstr>Calibri</vt:lpstr>
      <vt:lpstr>4_websys_2</vt:lpstr>
      <vt:lpstr>5_websys_2</vt:lpstr>
      <vt:lpstr>6_websys_2</vt:lpstr>
      <vt:lpstr>《东南大学本科生考试监考培训》</vt:lpstr>
      <vt:lpstr>幻灯片 1</vt:lpstr>
      <vt:lpstr>幻灯片 2</vt:lpstr>
      <vt:lpstr>幻灯片 3</vt:lpstr>
      <vt:lpstr>幻灯片 4</vt:lpstr>
      <vt:lpstr>幻灯片 5</vt:lpstr>
      <vt:lpstr>幻灯片 6</vt:lpstr>
      <vt:lpstr>幻灯片 7</vt:lpstr>
      <vt:lpstr>幻灯片 8</vt:lpstr>
      <vt:lpstr>幻灯片 9</vt:lpstr>
    </vt:vector>
  </TitlesOfParts>
  <Company>www.websys.com.cn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websys</dc:creator>
  <cp:lastModifiedBy>陈峻</cp:lastModifiedBy>
  <cp:revision>2837</cp:revision>
  <dcterms:created xsi:type="dcterms:W3CDTF">2011-11-08T08:04:44Z</dcterms:created>
  <dcterms:modified xsi:type="dcterms:W3CDTF">2017-06-07T03:23:27Z</dcterms:modified>
</cp:coreProperties>
</file>